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58" r:id="rId7"/>
    <p:sldId id="270" r:id="rId8"/>
    <p:sldId id="276" r:id="rId9"/>
    <p:sldId id="261" r:id="rId10"/>
    <p:sldId id="277" r:id="rId11"/>
    <p:sldId id="274" r:id="rId12"/>
    <p:sldId id="279" r:id="rId13"/>
    <p:sldId id="278" r:id="rId14"/>
    <p:sldId id="281" r:id="rId15"/>
    <p:sldId id="283" r:id="rId16"/>
    <p:sldId id="289" r:id="rId17"/>
    <p:sldId id="290" r:id="rId18"/>
    <p:sldId id="291" r:id="rId19"/>
    <p:sldId id="292" r:id="rId20"/>
    <p:sldId id="286" r:id="rId21"/>
    <p:sldId id="287" r:id="rId22"/>
    <p:sldId id="288" r:id="rId23"/>
    <p:sldId id="275" r:id="rId24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만든 이" initials="오전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18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A24E01-5535-46B9-A9A1-A9A07E639A88}" type="doc">
      <dgm:prSet loTypeId="urn:microsoft.com/office/officeart/2017/3/layout/DropPinTimeline" loCatId="timeline" qsTypeId="urn:microsoft.com/office/officeart/2005/8/quickstyle/simple1" qsCatId="simple" csTypeId="urn:microsoft.com/office/officeart/2005/8/colors/accent2_5" csCatId="accent2" phldr="1"/>
      <dgm:spPr/>
      <dgm:t>
        <a:bodyPr rtlCol="0"/>
        <a:lstStyle/>
        <a:p>
          <a:pPr rtl="0"/>
          <a:endParaRPr lang="en-US"/>
        </a:p>
      </dgm:t>
    </dgm:pt>
    <dgm:pt modelId="{DF1ABFB3-B399-406F-91BD-DCDF9A38526B}">
      <dgm:prSet phldrT="[Text]" phldr="0"/>
      <dgm:spPr/>
      <dgm:t>
        <a:bodyPr rtlCol="0"/>
        <a:lstStyle/>
        <a:p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및 아이템 초기화</a:t>
          </a:r>
          <a:endParaRPr lang="ko-KR" altLang="en-US" b="1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8CB0E27-958C-4066-A189-8B36505E8204}" type="parTrans" cxnId="{15319551-A9EA-462E-845B-E5251E84291F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0E4A1D3-514E-4327-991D-5CC9C6B41885}" type="sibTrans" cxnId="{15319551-A9EA-462E-845B-E5251E84291F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8FF46FB-368D-4E9C-A650-0513B8879DA8}">
      <dgm:prSet phldr="0"/>
      <dgm:spPr/>
      <dgm:t>
        <a:bodyPr rtlCol="0"/>
        <a:lstStyle/>
        <a:p>
          <a:pPr>
            <a:defRPr b="1"/>
          </a:pP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레벨에 맞는 </a:t>
          </a:r>
          <a:r>
            <a:rPr lang="en-US" altLang="ko-KR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Map </a:t>
          </a: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생성</a:t>
          </a:r>
          <a:endParaRPr lang="ko-KR" altLang="en-US" b="1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1DFA284-5E99-474D-BF05-364A45269DC7}" type="parTrans" cxnId="{C5645B39-CB65-4A0A-B369-E455C3B827C3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CFA40740-0682-470C-AD5A-CFF53CD12BD2}" type="sibTrans" cxnId="{C5645B39-CB65-4A0A-B369-E455C3B827C3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A875394-CA1E-4432-AEEB-9054FCFF5E0E}">
      <dgm:prSet phldr="0"/>
      <dgm:spPr/>
      <dgm:t>
        <a:bodyPr rtlCol="0"/>
        <a:lstStyle/>
        <a:p>
          <a:r>
            <a:rPr lang="en-US" altLang="ko-KR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Map </a:t>
          </a:r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랜덤 생성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CC92BDD-6EA3-421D-9DA8-7D3A12D003B6}" type="parTrans" cxnId="{B659504B-18E4-4D89-A17C-34ABB280AE52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0314452B-82A0-42F4-9551-DF00CFFC3580}" type="sibTrans" cxnId="{B659504B-18E4-4D89-A17C-34ABB280AE52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05E1923-5021-40F7-B4EF-E582E23A699D}">
      <dgm:prSet phldr="0"/>
      <dgm:spPr/>
      <dgm:t>
        <a:bodyPr rtlCol="0"/>
        <a:lstStyle/>
        <a:p>
          <a:pPr>
            <a:defRPr b="1"/>
          </a:pPr>
          <a:r>
            <a:rPr lang="en-US" altLang="ko-KR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NPC, </a:t>
          </a: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상점이용</a:t>
          </a:r>
          <a:r>
            <a:rPr lang="en-US" altLang="ko-KR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시스템</a:t>
          </a:r>
          <a:endParaRPr lang="ko-KR" altLang="en-US" b="1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D6C5CD2-9CED-4BE6-89CD-A5A5CCE63B3E}" type="parTrans" cxnId="{72C4D6D9-419A-42C1-A76D-84599F65BB08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020958C-EF86-4274-85F9-318F2792F7B6}" type="sibTrans" cxnId="{72C4D6D9-419A-42C1-A76D-84599F65BB08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79089A8-5362-4BA4-9163-D19228C1808F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표션 등 소비 아이템 구매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B2DEB6E-B29F-4E51-960A-23ECC62EBF38}" type="parTrans" cxnId="{4876CF51-F110-4E25-8FD4-08D25B4B0AB8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C5328B1-AC18-4CF7-A034-BB0592F4A2A1}" type="sibTrans" cxnId="{4876CF51-F110-4E25-8FD4-08D25B4B0AB8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32BC85C-1CF3-4F8F-ACB7-5B6D53744AE1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보스 스테이지 전용 씬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9F218FD-90FE-450E-A368-B3E3677E74E8}" type="parTrans" cxnId="{2617C475-F537-46A6-ADE1-4EB764853601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D1CC686-B05C-4470-A959-236CC9C8BB70}" type="sibTrans" cxnId="{2617C475-F537-46A6-ADE1-4EB764853601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B9AF88A-E1F7-4D3A-905F-87228D6A8655}">
      <dgm:prSet phldr="0"/>
      <dgm:spPr/>
      <dgm:t>
        <a:bodyPr rtlCol="0"/>
        <a:lstStyle/>
        <a:p>
          <a:pPr>
            <a:defRPr b="1"/>
          </a:pP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사망 시 다시 시작</a:t>
          </a:r>
          <a:endParaRPr lang="ko-KR" altLang="en-US" b="1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33A8FED-7B84-4ED0-B6AA-2EE26A89B8EA}" type="parTrans" cxnId="{E1474FF3-8E3C-4B30-985C-CE88BA0FE324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11DD6EC-352C-4A0E-84AA-FEBE2F06BCF9}" type="sibTrans" cxnId="{E1474FF3-8E3C-4B30-985C-CE88BA0FE324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DF21C39-4979-42E7-B660-BA6D082ED7AC}">
      <dgm:prSet phldr="0"/>
      <dgm:spPr/>
      <dgm:t>
        <a:bodyPr rtlCol="0"/>
        <a:lstStyle/>
        <a:p>
          <a:r>
            <a:rPr lang="en-US" altLang="ko-KR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Player </a:t>
          </a:r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생성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BBE3263-0670-49D3-B168-349E349DA458}" type="parTrans" cxnId="{C21C147A-488D-4DA6-BF5A-45CAD6F2A696}">
      <dgm:prSet/>
      <dgm:spPr/>
      <dgm:t>
        <a:bodyPr/>
        <a:lstStyle/>
        <a:p>
          <a:pPr latinLnBrk="1"/>
          <a:endParaRPr lang="ko-KR" altLang="en-US"/>
        </a:p>
      </dgm:t>
    </dgm:pt>
    <dgm:pt modelId="{02C672CE-4DF4-461F-A7D8-8D5FB81FDCF6}" type="sibTrans" cxnId="{C21C147A-488D-4DA6-BF5A-45CAD6F2A696}">
      <dgm:prSet/>
      <dgm:spPr/>
      <dgm:t>
        <a:bodyPr/>
        <a:lstStyle/>
        <a:p>
          <a:pPr latinLnBrk="1"/>
          <a:endParaRPr lang="ko-KR" altLang="en-US"/>
        </a:p>
      </dgm:t>
    </dgm:pt>
    <dgm:pt modelId="{0EF31B40-EFCF-4CA0-A8CB-3C67EC8C0475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적 스폰지역에 생성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A8046F6B-51F4-48C0-B823-6903BE80781A}" type="parTrans" cxnId="{63D643D4-CF1B-48B9-8015-219003B1213F}">
      <dgm:prSet/>
      <dgm:spPr/>
      <dgm:t>
        <a:bodyPr/>
        <a:lstStyle/>
        <a:p>
          <a:pPr latinLnBrk="1"/>
          <a:endParaRPr lang="ko-KR" altLang="en-US"/>
        </a:p>
      </dgm:t>
    </dgm:pt>
    <dgm:pt modelId="{3788A7B1-BF46-4DD4-9FD0-859A10F79587}" type="sibTrans" cxnId="{63D643D4-CF1B-48B9-8015-219003B1213F}">
      <dgm:prSet/>
      <dgm:spPr/>
      <dgm:t>
        <a:bodyPr/>
        <a:lstStyle/>
        <a:p>
          <a:pPr latinLnBrk="1"/>
          <a:endParaRPr lang="ko-KR" altLang="en-US"/>
        </a:p>
      </dgm:t>
    </dgm:pt>
    <dgm:pt modelId="{8BAB5E6F-A65E-41DB-A296-0818B0E49F7C}">
      <dgm:prSet phldr="0"/>
      <dgm:spPr/>
      <dgm:t>
        <a:bodyPr rtlCol="0"/>
        <a:lstStyle/>
        <a:p>
          <a:pPr>
            <a:defRPr b="1"/>
          </a:pP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특정 레벨 도달 보스 씬 호출</a:t>
          </a:r>
          <a:endParaRPr lang="ko-KR" altLang="en-US" b="1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407F4C3-8FC9-4E91-A0EC-6B33713CC9A5}" type="sibTrans" cxnId="{66B49C6C-FAFD-47B4-BF22-05A295C23D4E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86842C6-3EFC-4BE7-B417-415595758830}" type="parTrans" cxnId="{66B49C6C-FAFD-47B4-BF22-05A295C23D4E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05D753D-E056-4F14-B148-066DF221E567}">
      <dgm:prSet phldr="0"/>
      <dgm:spPr/>
      <dgm:t>
        <a:bodyPr rtlCol="0"/>
        <a:lstStyle/>
        <a:p>
          <a:pPr>
            <a:defRPr b="1"/>
          </a:pPr>
          <a:r>
            <a:rPr lang="ko-KR" altLang="en-US" b="1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던전 탐험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69B3BEA-98E9-4DB9-A3FC-3A1B3FC66F6B}" type="parTrans" cxnId="{22C63497-B4E2-4390-AC63-5611AAF701DD}">
      <dgm:prSet/>
      <dgm:spPr/>
      <dgm:t>
        <a:bodyPr/>
        <a:lstStyle/>
        <a:p>
          <a:pPr latinLnBrk="1"/>
          <a:endParaRPr lang="ko-KR" altLang="en-US"/>
        </a:p>
      </dgm:t>
    </dgm:pt>
    <dgm:pt modelId="{FA226E1E-EA49-4172-8DD5-E6AC69817747}" type="sibTrans" cxnId="{22C63497-B4E2-4390-AC63-5611AAF701DD}">
      <dgm:prSet/>
      <dgm:spPr/>
      <dgm:t>
        <a:bodyPr/>
        <a:lstStyle/>
        <a:p>
          <a:pPr latinLnBrk="1"/>
          <a:endParaRPr lang="ko-KR" altLang="en-US"/>
        </a:p>
      </dgm:t>
    </dgm:pt>
    <dgm:pt modelId="{02BD97F1-A222-43DB-8BD7-19871A1001FC}">
      <dgm:prSet phldr="0"/>
      <dgm:spPr/>
      <dgm:t>
        <a:bodyPr rtlCol="0"/>
        <a:lstStyle/>
        <a:p>
          <a:r>
            <a:rPr lang="en-US" altLang="ko-KR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Player</a:t>
          </a:r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는 출구를 찾기위한 던전 탐험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2B9A562-A621-4C43-A5B6-273567B8CD1D}" type="parTrans" cxnId="{E1EC90A0-90B0-4BE7-95A1-698D43D8EBA6}">
      <dgm:prSet/>
      <dgm:spPr/>
      <dgm:t>
        <a:bodyPr/>
        <a:lstStyle/>
        <a:p>
          <a:pPr latinLnBrk="1"/>
          <a:endParaRPr lang="ko-KR" altLang="en-US"/>
        </a:p>
      </dgm:t>
    </dgm:pt>
    <dgm:pt modelId="{E04F9169-7CB6-41A7-929C-BDEB3714D492}" type="sibTrans" cxnId="{E1EC90A0-90B0-4BE7-95A1-698D43D8EBA6}">
      <dgm:prSet/>
      <dgm:spPr/>
      <dgm:t>
        <a:bodyPr/>
        <a:lstStyle/>
        <a:p>
          <a:pPr latinLnBrk="1"/>
          <a:endParaRPr lang="ko-KR" altLang="en-US"/>
        </a:p>
      </dgm:t>
    </dgm:pt>
    <dgm:pt modelId="{1C5B38CE-F252-413B-8F41-0E119E79241A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적 조우시 전투 및 경험치 획득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ED1757BF-5AAB-4945-8466-6E52F5CB004D}" type="parTrans" cxnId="{4463A614-BD91-4065-A4AC-C223BAB30211}">
      <dgm:prSet/>
      <dgm:spPr/>
      <dgm:t>
        <a:bodyPr/>
        <a:lstStyle/>
        <a:p>
          <a:pPr latinLnBrk="1"/>
          <a:endParaRPr lang="ko-KR" altLang="en-US"/>
        </a:p>
      </dgm:t>
    </dgm:pt>
    <dgm:pt modelId="{65AC40FA-CBD3-40CC-B187-3D7930B2363F}" type="sibTrans" cxnId="{4463A614-BD91-4065-A4AC-C223BAB30211}">
      <dgm:prSet/>
      <dgm:spPr/>
      <dgm:t>
        <a:bodyPr/>
        <a:lstStyle/>
        <a:p>
          <a:pPr latinLnBrk="1"/>
          <a:endParaRPr lang="ko-KR" altLang="en-US"/>
        </a:p>
      </dgm:t>
    </dgm:pt>
    <dgm:pt modelId="{CDD456AD-CE11-4B00-AF85-E149EBE33038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항상 다른 던전 생성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8D86F67-5D2B-4E2E-BBB3-A86780ED37ED}" type="parTrans" cxnId="{38C3374A-E834-4650-91F9-04FDE7FB6090}">
      <dgm:prSet/>
      <dgm:spPr/>
      <dgm:t>
        <a:bodyPr/>
        <a:lstStyle/>
        <a:p>
          <a:pPr latinLnBrk="1"/>
          <a:endParaRPr lang="ko-KR" altLang="en-US"/>
        </a:p>
      </dgm:t>
    </dgm:pt>
    <dgm:pt modelId="{F6DA4CD3-D4E7-4A69-AB20-E33C051A0086}" type="sibTrans" cxnId="{38C3374A-E834-4650-91F9-04FDE7FB6090}">
      <dgm:prSet/>
      <dgm:spPr/>
      <dgm:t>
        <a:bodyPr/>
        <a:lstStyle/>
        <a:p>
          <a:pPr latinLnBrk="1"/>
          <a:endParaRPr lang="ko-KR" altLang="en-US"/>
        </a:p>
      </dgm:t>
    </dgm:pt>
    <dgm:pt modelId="{A4D69871-AF16-4ACE-B047-2A1A2D0EA7B2}">
      <dgm:prSet phldr="0"/>
      <dgm:spPr/>
      <dgm:t>
        <a:bodyPr rtlCol="0"/>
        <a:lstStyle/>
        <a:p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도달시 스텟 증가</a:t>
          </a:r>
          <a:r>
            <a:rPr lang="en-US" altLang="ko-KR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b="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전반적인 적 스텟도 증가</a:t>
          </a:r>
          <a:endParaRPr lang="ko-KR" altLang="en-US" b="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ECF39E2-5269-40C1-A158-4E9974671F0B}" type="parTrans" cxnId="{CB61A8BC-BB2B-4BBD-8990-7D855644A2DB}">
      <dgm:prSet/>
      <dgm:spPr/>
      <dgm:t>
        <a:bodyPr/>
        <a:lstStyle/>
        <a:p>
          <a:pPr latinLnBrk="1"/>
          <a:endParaRPr lang="ko-KR" altLang="en-US"/>
        </a:p>
      </dgm:t>
    </dgm:pt>
    <dgm:pt modelId="{2FD47263-7734-47A6-9AB4-E2AC9E9A1A39}" type="sibTrans" cxnId="{CB61A8BC-BB2B-4BBD-8990-7D855644A2DB}">
      <dgm:prSet/>
      <dgm:spPr/>
      <dgm:t>
        <a:bodyPr/>
        <a:lstStyle/>
        <a:p>
          <a:pPr latinLnBrk="1"/>
          <a:endParaRPr lang="ko-KR" altLang="en-US"/>
        </a:p>
      </dgm:t>
    </dgm:pt>
    <dgm:pt modelId="{6E9F3C9B-13CA-43A8-8836-0B2B41D07DEF}" type="pres">
      <dgm:prSet presAssocID="{05A24E01-5535-46B9-A9A1-A9A07E639A88}" presName="root" presStyleCnt="0">
        <dgm:presLayoutVars>
          <dgm:chMax/>
          <dgm:chPref/>
          <dgm:animLvl val="lvl"/>
        </dgm:presLayoutVars>
      </dgm:prSet>
      <dgm:spPr/>
    </dgm:pt>
    <dgm:pt modelId="{E8AACCBB-6709-4071-B389-3BB226B3A586}" type="pres">
      <dgm:prSet presAssocID="{05A24E01-5535-46B9-A9A1-A9A07E639A88}" presName="divider" presStyleLbl="fgAcc1" presStyleIdx="0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gm:spPr>
    </dgm:pt>
    <dgm:pt modelId="{E6F74CED-5217-4282-85F1-1C12DC84731C}" type="pres">
      <dgm:prSet presAssocID="{05A24E01-5535-46B9-A9A1-A9A07E639A88}" presName="nodes" presStyleCnt="0">
        <dgm:presLayoutVars>
          <dgm:chMax/>
          <dgm:chPref/>
          <dgm:animLvl val="lvl"/>
        </dgm:presLayoutVars>
      </dgm:prSet>
      <dgm:spPr/>
    </dgm:pt>
    <dgm:pt modelId="{AC377099-4DAE-451C-ADE9-98036E2679B5}" type="pres">
      <dgm:prSet presAssocID="{58FF46FB-368D-4E9C-A650-0513B8879DA8}" presName="composite" presStyleCnt="0"/>
      <dgm:spPr/>
    </dgm:pt>
    <dgm:pt modelId="{B6C94ECD-6415-4250-B4AD-F67BF5BECFB8}" type="pres">
      <dgm:prSet presAssocID="{58FF46FB-368D-4E9C-A650-0513B8879DA8}" presName="ConnectorPoint" presStyleLbl="lnNode1" presStyleIdx="0" presStyleCnt="5"/>
      <dgm:spPr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gm:spPr>
    </dgm:pt>
    <dgm:pt modelId="{0E99BB09-1B86-4308-A570-3981E6DD3A06}" type="pres">
      <dgm:prSet presAssocID="{58FF46FB-368D-4E9C-A650-0513B8879DA8}" presName="DropPinPlaceHolder" presStyleCnt="0"/>
      <dgm:spPr/>
    </dgm:pt>
    <dgm:pt modelId="{0ED6E8D6-BD44-4400-BC14-1BC75CB979A3}" type="pres">
      <dgm:prSet presAssocID="{58FF46FB-368D-4E9C-A650-0513B8879DA8}" presName="DropPin" presStyleLbl="alignNode1" presStyleIdx="0" presStyleCnt="5"/>
      <dgm:spPr>
        <a:solidFill>
          <a:schemeClr val="accent2"/>
        </a:solidFill>
      </dgm:spPr>
    </dgm:pt>
    <dgm:pt modelId="{5B7FC7CF-F58D-48D5-8BCC-38D6EE87890B}" type="pres">
      <dgm:prSet presAssocID="{58FF46FB-368D-4E9C-A650-0513B8879DA8}" presName="Ellipse" presStyleLbl="fgAcc1" presStyleIdx="1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D2143A46-815A-49BF-9455-C0385022444F}" type="pres">
      <dgm:prSet presAssocID="{58FF46FB-368D-4E9C-A650-0513B8879DA8}" presName="L2TextContainer" presStyleLbl="revTx" presStyleIdx="0" presStyleCnt="10">
        <dgm:presLayoutVars>
          <dgm:bulletEnabled val="1"/>
        </dgm:presLayoutVars>
      </dgm:prSet>
      <dgm:spPr/>
    </dgm:pt>
    <dgm:pt modelId="{8E3FB235-DF38-476B-9A0E-B1E583D50944}" type="pres">
      <dgm:prSet presAssocID="{58FF46FB-368D-4E9C-A650-0513B8879DA8}" presName="L1TextContainer" presStyleLbl="revTx" presStyleIdx="1" presStyleCnt="10" custScaleX="85387">
        <dgm:presLayoutVars>
          <dgm:chMax val="1"/>
          <dgm:chPref val="1"/>
          <dgm:bulletEnabled val="1"/>
        </dgm:presLayoutVars>
      </dgm:prSet>
      <dgm:spPr/>
    </dgm:pt>
    <dgm:pt modelId="{9AA05CE5-209F-4AD9-BE2C-2A69F76DA8F4}" type="pres">
      <dgm:prSet presAssocID="{58FF46FB-368D-4E9C-A650-0513B8879DA8}" presName="ConnectLine" presStyleLbl="sibTrans1D1" presStyleIdx="0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17350C28-DA10-4F3B-9FA2-0FE7C12A4ABE}" type="pres">
      <dgm:prSet presAssocID="{58FF46FB-368D-4E9C-A650-0513B8879DA8}" presName="EmptyPlaceHolder" presStyleCnt="0"/>
      <dgm:spPr/>
    </dgm:pt>
    <dgm:pt modelId="{6DA7B85E-9DC6-4F3B-A2BF-09CDEEDB43BC}" type="pres">
      <dgm:prSet presAssocID="{CFA40740-0682-470C-AD5A-CFF53CD12BD2}" presName="spaceBetweenRectangles" presStyleCnt="0"/>
      <dgm:spPr/>
    </dgm:pt>
    <dgm:pt modelId="{2EDD4180-5659-47B9-93D7-10C67EBD0C5D}" type="pres">
      <dgm:prSet presAssocID="{805D753D-E056-4F14-B148-066DF221E567}" presName="composite" presStyleCnt="0"/>
      <dgm:spPr/>
    </dgm:pt>
    <dgm:pt modelId="{E551DFE9-30D1-43A5-9DF9-5B1AE62A180A}" type="pres">
      <dgm:prSet presAssocID="{805D753D-E056-4F14-B148-066DF221E567}" presName="ConnectorPoint" presStyleLbl="lnNode1" presStyleIdx="1" presStyleCnt="5"/>
      <dgm:spPr>
        <a:solidFill>
          <a:schemeClr val="accent2">
            <a:shade val="90000"/>
            <a:hueOff val="7680"/>
            <a:satOff val="2770"/>
            <a:lumOff val="2376"/>
            <a:alphaOff val="-125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CBC927A7-8D01-4735-8201-39B5A5553BEB}" type="pres">
      <dgm:prSet presAssocID="{805D753D-E056-4F14-B148-066DF221E567}" presName="DropPinPlaceHolder" presStyleCnt="0"/>
      <dgm:spPr/>
    </dgm:pt>
    <dgm:pt modelId="{C9081CC5-7A47-4366-ADF8-498BD81E23BC}" type="pres">
      <dgm:prSet presAssocID="{805D753D-E056-4F14-B148-066DF221E567}" presName="DropPin" presStyleLbl="alignNode1" presStyleIdx="1" presStyleCnt="5"/>
      <dgm:spPr/>
    </dgm:pt>
    <dgm:pt modelId="{8AC24F4B-7CF1-455A-82BE-4548DF2A67CF}" type="pres">
      <dgm:prSet presAssocID="{805D753D-E056-4F14-B148-066DF221E567}" presName="Ellipse" presStyleLbl="fgAcc1" presStyleIdx="2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14666BF2-9462-4981-BA54-CC64A29BE1F5}" type="pres">
      <dgm:prSet presAssocID="{805D753D-E056-4F14-B148-066DF221E567}" presName="L2TextContainer" presStyleLbl="revTx" presStyleIdx="2" presStyleCnt="10">
        <dgm:presLayoutVars>
          <dgm:bulletEnabled val="1"/>
        </dgm:presLayoutVars>
      </dgm:prSet>
      <dgm:spPr/>
    </dgm:pt>
    <dgm:pt modelId="{5005C984-8D11-40F5-BFD0-1D520C0A6F5E}" type="pres">
      <dgm:prSet presAssocID="{805D753D-E056-4F14-B148-066DF221E567}" presName="L1TextContainer" presStyleLbl="revTx" presStyleIdx="3" presStyleCnt="10" custScaleX="85387" custLinFactNeighborX="0">
        <dgm:presLayoutVars>
          <dgm:chMax val="1"/>
          <dgm:chPref val="1"/>
          <dgm:bulletEnabled val="1"/>
        </dgm:presLayoutVars>
      </dgm:prSet>
      <dgm:spPr/>
    </dgm:pt>
    <dgm:pt modelId="{A19E00D9-3DE1-40CE-A141-5C4E10428EA1}" type="pres">
      <dgm:prSet presAssocID="{805D753D-E056-4F14-B148-066DF221E567}" presName="ConnectLine" presStyleLbl="sibTrans1D1" presStyleIdx="1" presStyleCnt="5"/>
      <dgm:spPr>
        <a:noFill/>
        <a:ln w="12700" cap="flat" cmpd="sng" algn="ctr">
          <a:solidFill>
            <a:schemeClr val="accent2">
              <a:shade val="90000"/>
              <a:hueOff val="7680"/>
              <a:satOff val="2770"/>
              <a:lumOff val="2376"/>
              <a:alphaOff val="0"/>
            </a:schemeClr>
          </a:solidFill>
          <a:prstDash val="dash"/>
          <a:miter lim="800000"/>
        </a:ln>
        <a:effectLst/>
      </dgm:spPr>
    </dgm:pt>
    <dgm:pt modelId="{FDFF584A-7316-4CB6-BE84-495037A43D64}" type="pres">
      <dgm:prSet presAssocID="{805D753D-E056-4F14-B148-066DF221E567}" presName="EmptyPlaceHolder" presStyleCnt="0"/>
      <dgm:spPr/>
    </dgm:pt>
    <dgm:pt modelId="{CD4FD2C8-1609-4ED2-A0E5-07FB9CB1F09A}" type="pres">
      <dgm:prSet presAssocID="{FA226E1E-EA49-4172-8DD5-E6AC69817747}" presName="spaceBetweenRectangles" presStyleCnt="0"/>
      <dgm:spPr/>
    </dgm:pt>
    <dgm:pt modelId="{CF519A69-9940-494F-8406-D0D876E3CD26}" type="pres">
      <dgm:prSet presAssocID="{D05E1923-5021-40F7-B4EF-E582E23A699D}" presName="composite" presStyleCnt="0"/>
      <dgm:spPr/>
    </dgm:pt>
    <dgm:pt modelId="{714429FF-AAA3-4358-8C5F-1A7F29AA2B7B}" type="pres">
      <dgm:prSet presAssocID="{D05E1923-5021-40F7-B4EF-E582E23A699D}" presName="ConnectorPoint" presStyleLbl="lnNode1" presStyleIdx="2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AB8B1E8E-162B-4E3E-9E31-BA5CFBD3ED9D}" type="pres">
      <dgm:prSet presAssocID="{D05E1923-5021-40F7-B4EF-E582E23A699D}" presName="DropPinPlaceHolder" presStyleCnt="0"/>
      <dgm:spPr/>
    </dgm:pt>
    <dgm:pt modelId="{358CAA11-0A87-4861-8B4E-913B1EAD1334}" type="pres">
      <dgm:prSet presAssocID="{D05E1923-5021-40F7-B4EF-E582E23A699D}" presName="DropPin" presStyleLbl="alignNode1" presStyleIdx="2" presStyleCnt="5"/>
      <dgm:spPr>
        <a:solidFill>
          <a:schemeClr val="accent2"/>
        </a:solidFill>
      </dgm:spPr>
    </dgm:pt>
    <dgm:pt modelId="{B1A1A837-F261-404B-A808-B2F4154CE8A2}" type="pres">
      <dgm:prSet presAssocID="{D05E1923-5021-40F7-B4EF-E582E23A699D}" presName="Ellipse" presStyleLbl="fgAcc1" presStyleIdx="3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B5F3F650-2E42-488A-AD4F-C4BD47D19A84}" type="pres">
      <dgm:prSet presAssocID="{D05E1923-5021-40F7-B4EF-E582E23A699D}" presName="L2TextContainer" presStyleLbl="revTx" presStyleIdx="4" presStyleCnt="10">
        <dgm:presLayoutVars>
          <dgm:bulletEnabled val="1"/>
        </dgm:presLayoutVars>
      </dgm:prSet>
      <dgm:spPr/>
    </dgm:pt>
    <dgm:pt modelId="{223C5207-4FA2-4A6C-8F43-20BD55767C99}" type="pres">
      <dgm:prSet presAssocID="{D05E1923-5021-40F7-B4EF-E582E23A699D}" presName="L1TextContainer" presStyleLbl="revTx" presStyleIdx="5" presStyleCnt="10" custScaleX="85387">
        <dgm:presLayoutVars>
          <dgm:chMax val="1"/>
          <dgm:chPref val="1"/>
          <dgm:bulletEnabled val="1"/>
        </dgm:presLayoutVars>
      </dgm:prSet>
      <dgm:spPr/>
    </dgm:pt>
    <dgm:pt modelId="{4FE5EB5D-4CEF-4D0D-9394-0534E61844BE}" type="pres">
      <dgm:prSet presAssocID="{D05E1923-5021-40F7-B4EF-E582E23A699D}" presName="ConnectLine" presStyleLbl="sibTrans1D1" presStyleIdx="2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EC869059-0AEC-4D98-8C46-CB603A342C72}" type="pres">
      <dgm:prSet presAssocID="{D05E1923-5021-40F7-B4EF-E582E23A699D}" presName="EmptyPlaceHolder" presStyleCnt="0"/>
      <dgm:spPr/>
    </dgm:pt>
    <dgm:pt modelId="{408BA715-9739-461D-BFDE-88EDAE355E60}" type="pres">
      <dgm:prSet presAssocID="{F020958C-EF86-4274-85F9-318F2792F7B6}" presName="spaceBetweenRectangles" presStyleCnt="0"/>
      <dgm:spPr/>
    </dgm:pt>
    <dgm:pt modelId="{A62622B1-7EF4-49B6-9AC7-B54F0E2A0C74}" type="pres">
      <dgm:prSet presAssocID="{8BAB5E6F-A65E-41DB-A296-0818B0E49F7C}" presName="composite" presStyleCnt="0"/>
      <dgm:spPr/>
    </dgm:pt>
    <dgm:pt modelId="{14282312-87CB-41BB-A02D-C594BBEF33C7}" type="pres">
      <dgm:prSet presAssocID="{8BAB5E6F-A65E-41DB-A296-0818B0E49F7C}" presName="ConnectorPoint" presStyleLbl="lnNode1" presStyleIdx="3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D554C1A5-AF8E-41FC-A779-25BD6B11F91F}" type="pres">
      <dgm:prSet presAssocID="{8BAB5E6F-A65E-41DB-A296-0818B0E49F7C}" presName="DropPinPlaceHolder" presStyleCnt="0"/>
      <dgm:spPr/>
    </dgm:pt>
    <dgm:pt modelId="{17331DD9-74CF-4A3A-86BA-F4B9DBEAB944}" type="pres">
      <dgm:prSet presAssocID="{8BAB5E6F-A65E-41DB-A296-0818B0E49F7C}" presName="DropPin" presStyleLbl="alignNode1" presStyleIdx="3" presStyleCnt="5"/>
      <dgm:spPr>
        <a:solidFill>
          <a:schemeClr val="accent2"/>
        </a:solidFill>
      </dgm:spPr>
    </dgm:pt>
    <dgm:pt modelId="{515AAB83-BD07-4B9E-9A3B-858C0B126F9C}" type="pres">
      <dgm:prSet presAssocID="{8BAB5E6F-A65E-41DB-A296-0818B0E49F7C}" presName="Ellipse" presStyleLbl="fgAcc1" presStyleIdx="4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08CB2D5A-F46A-4E0E-9575-15F31D04AAC6}" type="pres">
      <dgm:prSet presAssocID="{8BAB5E6F-A65E-41DB-A296-0818B0E49F7C}" presName="L2TextContainer" presStyleLbl="revTx" presStyleIdx="6" presStyleCnt="10">
        <dgm:presLayoutVars>
          <dgm:bulletEnabled val="1"/>
        </dgm:presLayoutVars>
      </dgm:prSet>
      <dgm:spPr/>
    </dgm:pt>
    <dgm:pt modelId="{7C1E6B4A-59F7-4018-A403-E1CCAEE78BA1}" type="pres">
      <dgm:prSet presAssocID="{8BAB5E6F-A65E-41DB-A296-0818B0E49F7C}" presName="L1TextContainer" presStyleLbl="revTx" presStyleIdx="7" presStyleCnt="10" custScaleX="85387">
        <dgm:presLayoutVars>
          <dgm:chMax val="1"/>
          <dgm:chPref val="1"/>
          <dgm:bulletEnabled val="1"/>
        </dgm:presLayoutVars>
      </dgm:prSet>
      <dgm:spPr/>
    </dgm:pt>
    <dgm:pt modelId="{A03C5372-D306-43AC-B406-6F8183849431}" type="pres">
      <dgm:prSet presAssocID="{8BAB5E6F-A65E-41DB-A296-0818B0E49F7C}" presName="ConnectLine" presStyleLbl="sibTrans1D1" presStyleIdx="3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90926F0B-05E0-48AF-9C69-5C494731F877}" type="pres">
      <dgm:prSet presAssocID="{8BAB5E6F-A65E-41DB-A296-0818B0E49F7C}" presName="EmptyPlaceHolder" presStyleCnt="0"/>
      <dgm:spPr/>
    </dgm:pt>
    <dgm:pt modelId="{9EA695E3-93D5-405B-8AF6-0B8537A964FD}" type="pres">
      <dgm:prSet presAssocID="{B407F4C3-8FC9-4E91-A0EC-6B33713CC9A5}" presName="spaceBetweenRectangles" presStyleCnt="0"/>
      <dgm:spPr/>
    </dgm:pt>
    <dgm:pt modelId="{05956D37-804F-419D-9E8C-30D41D06DC3E}" type="pres">
      <dgm:prSet presAssocID="{8B9AF88A-E1F7-4D3A-905F-87228D6A8655}" presName="composite" presStyleCnt="0"/>
      <dgm:spPr/>
    </dgm:pt>
    <dgm:pt modelId="{58B7B786-A0AD-4662-8D54-C5C572D2C32C}" type="pres">
      <dgm:prSet presAssocID="{8B9AF88A-E1F7-4D3A-905F-87228D6A8655}" presName="ConnectorPoint" presStyleLbl="lnNode1" presStyleIdx="4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E4704426-333D-4092-A035-BBC55DB8579D}" type="pres">
      <dgm:prSet presAssocID="{8B9AF88A-E1F7-4D3A-905F-87228D6A8655}" presName="DropPinPlaceHolder" presStyleCnt="0"/>
      <dgm:spPr/>
    </dgm:pt>
    <dgm:pt modelId="{A55439AF-6893-479D-8B57-31FBC13C553F}" type="pres">
      <dgm:prSet presAssocID="{8B9AF88A-E1F7-4D3A-905F-87228D6A8655}" presName="DropPin" presStyleLbl="alignNode1" presStyleIdx="4" presStyleCnt="5"/>
      <dgm:spPr>
        <a:solidFill>
          <a:schemeClr val="accent2"/>
        </a:solidFill>
      </dgm:spPr>
    </dgm:pt>
    <dgm:pt modelId="{A22B1C16-7FF0-4DBE-B32E-E43FEB1E2EAC}" type="pres">
      <dgm:prSet presAssocID="{8B9AF88A-E1F7-4D3A-905F-87228D6A8655}" presName="Ellipse" presStyleLbl="fgAcc1" presStyleIdx="5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1B55AA6D-649D-4145-93EB-08B866A4D4E5}" type="pres">
      <dgm:prSet presAssocID="{8B9AF88A-E1F7-4D3A-905F-87228D6A8655}" presName="L2TextContainer" presStyleLbl="revTx" presStyleIdx="8" presStyleCnt="10">
        <dgm:presLayoutVars>
          <dgm:bulletEnabled val="1"/>
        </dgm:presLayoutVars>
      </dgm:prSet>
      <dgm:spPr/>
    </dgm:pt>
    <dgm:pt modelId="{3FA5D5AE-9CAE-4D19-9765-BCEE62095312}" type="pres">
      <dgm:prSet presAssocID="{8B9AF88A-E1F7-4D3A-905F-87228D6A8655}" presName="L1TextContainer" presStyleLbl="revTx" presStyleIdx="9" presStyleCnt="10" custScaleX="85387">
        <dgm:presLayoutVars>
          <dgm:chMax val="1"/>
          <dgm:chPref val="1"/>
          <dgm:bulletEnabled val="1"/>
        </dgm:presLayoutVars>
      </dgm:prSet>
      <dgm:spPr/>
    </dgm:pt>
    <dgm:pt modelId="{FE6CA7EB-68EC-4E76-9051-08C4CF370101}" type="pres">
      <dgm:prSet presAssocID="{8B9AF88A-E1F7-4D3A-905F-87228D6A8655}" presName="ConnectLine" presStyleLbl="sibTrans1D1" presStyleIdx="4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070CED43-982E-487C-9CC2-CFAEABD4D2D8}" type="pres">
      <dgm:prSet presAssocID="{8B9AF88A-E1F7-4D3A-905F-87228D6A8655}" presName="EmptyPlaceHolder" presStyleCnt="0"/>
      <dgm:spPr/>
    </dgm:pt>
  </dgm:ptLst>
  <dgm:cxnLst>
    <dgm:cxn modelId="{1E92940A-250B-4494-B40F-3DA807C7CB42}" type="presOf" srcId="{DF1ABFB3-B399-406F-91BD-DCDF9A38526B}" destId="{1B55AA6D-649D-4145-93EB-08B866A4D4E5}" srcOrd="0" destOrd="0" presId="urn:microsoft.com/office/officeart/2017/3/layout/DropPinTimeline"/>
    <dgm:cxn modelId="{C3A1C60D-63BB-4E34-AD47-96AABDB6084E}" type="presOf" srcId="{D05E1923-5021-40F7-B4EF-E582E23A699D}" destId="{223C5207-4FA2-4A6C-8F43-20BD55767C99}" srcOrd="0" destOrd="0" presId="urn:microsoft.com/office/officeart/2017/3/layout/DropPinTimeline"/>
    <dgm:cxn modelId="{4463A614-BD91-4065-A4AC-C223BAB30211}" srcId="{805D753D-E056-4F14-B148-066DF221E567}" destId="{1C5B38CE-F252-413B-8F41-0E119E79241A}" srcOrd="1" destOrd="0" parTransId="{ED1757BF-5AAB-4945-8466-6E52F5CB004D}" sibTransId="{65AC40FA-CBD3-40CC-B187-3D7930B2363F}"/>
    <dgm:cxn modelId="{F39E6615-AF62-4D0F-A799-F43451A676F7}" type="presOf" srcId="{02BD97F1-A222-43DB-8BD7-19871A1001FC}" destId="{14666BF2-9462-4981-BA54-CC64A29BE1F5}" srcOrd="0" destOrd="0" presId="urn:microsoft.com/office/officeart/2017/3/layout/DropPinTimeline"/>
    <dgm:cxn modelId="{5F3B0F1C-AD09-448C-A081-46D11DC987C6}" type="presOf" srcId="{8B9AF88A-E1F7-4D3A-905F-87228D6A8655}" destId="{3FA5D5AE-9CAE-4D19-9765-BCEE62095312}" srcOrd="0" destOrd="0" presId="urn:microsoft.com/office/officeart/2017/3/layout/DropPinTimeline"/>
    <dgm:cxn modelId="{E0E45028-839A-4135-AA56-517D3BAA0708}" type="presOf" srcId="{8BAB5E6F-A65E-41DB-A296-0818B0E49F7C}" destId="{7C1E6B4A-59F7-4018-A403-E1CCAEE78BA1}" srcOrd="0" destOrd="0" presId="urn:microsoft.com/office/officeart/2017/3/layout/DropPinTimeline"/>
    <dgm:cxn modelId="{2F435F30-6348-4CD3-8587-2E33D214E840}" type="presOf" srcId="{CDD456AD-CE11-4B00-AF85-E149EBE33038}" destId="{14666BF2-9462-4981-BA54-CC64A29BE1F5}" srcOrd="0" destOrd="2" presId="urn:microsoft.com/office/officeart/2017/3/layout/DropPinTimeline"/>
    <dgm:cxn modelId="{C5645B39-CB65-4A0A-B369-E455C3B827C3}" srcId="{05A24E01-5535-46B9-A9A1-A9A07E639A88}" destId="{58FF46FB-368D-4E9C-A650-0513B8879DA8}" srcOrd="0" destOrd="0" parTransId="{11DFA284-5E99-474D-BF05-364A45269DC7}" sibTransId="{CFA40740-0682-470C-AD5A-CFF53CD12BD2}"/>
    <dgm:cxn modelId="{7DDF5444-F976-4F04-88A9-CF8B15238792}" type="presOf" srcId="{58FF46FB-368D-4E9C-A650-0513B8879DA8}" destId="{8E3FB235-DF38-476B-9A0E-B1E583D50944}" srcOrd="0" destOrd="0" presId="urn:microsoft.com/office/officeart/2017/3/layout/DropPinTimeline"/>
    <dgm:cxn modelId="{38C3374A-E834-4650-91F9-04FDE7FB6090}" srcId="{805D753D-E056-4F14-B148-066DF221E567}" destId="{CDD456AD-CE11-4B00-AF85-E149EBE33038}" srcOrd="2" destOrd="0" parTransId="{68D86F67-5D2B-4E2E-BBB3-A86780ED37ED}" sibTransId="{F6DA4CD3-D4E7-4A69-AB20-E33C051A0086}"/>
    <dgm:cxn modelId="{B659504B-18E4-4D89-A17C-34ABB280AE52}" srcId="{58FF46FB-368D-4E9C-A650-0513B8879DA8}" destId="{9A875394-CA1E-4432-AEEB-9054FCFF5E0E}" srcOrd="0" destOrd="0" parTransId="{FCC92BDD-6EA3-421D-9DA8-7D3A12D003B6}" sibTransId="{0314452B-82A0-42F4-9551-DF00CFFC3580}"/>
    <dgm:cxn modelId="{66B49C6C-FAFD-47B4-BF22-05A295C23D4E}" srcId="{05A24E01-5535-46B9-A9A1-A9A07E639A88}" destId="{8BAB5E6F-A65E-41DB-A296-0818B0E49F7C}" srcOrd="3" destOrd="0" parTransId="{886842C6-3EFC-4BE7-B417-415595758830}" sibTransId="{B407F4C3-8FC9-4E91-A0EC-6B33713CC9A5}"/>
    <dgm:cxn modelId="{99D7E64F-511C-487C-BE19-698E7E77B044}" type="presOf" srcId="{1C5B38CE-F252-413B-8F41-0E119E79241A}" destId="{14666BF2-9462-4981-BA54-CC64A29BE1F5}" srcOrd="0" destOrd="1" presId="urn:microsoft.com/office/officeart/2017/3/layout/DropPinTimeline"/>
    <dgm:cxn modelId="{15319551-A9EA-462E-845B-E5251E84291F}" srcId="{8B9AF88A-E1F7-4D3A-905F-87228D6A8655}" destId="{DF1ABFB3-B399-406F-91BD-DCDF9A38526B}" srcOrd="0" destOrd="0" parTransId="{78CB0E27-958C-4066-A189-8B36505E8204}" sibTransId="{70E4A1D3-514E-4327-991D-5CC9C6B41885}"/>
    <dgm:cxn modelId="{4876CF51-F110-4E25-8FD4-08D25B4B0AB8}" srcId="{D05E1923-5021-40F7-B4EF-E582E23A699D}" destId="{579089A8-5362-4BA4-9163-D19228C1808F}" srcOrd="0" destOrd="0" parTransId="{FB2DEB6E-B29F-4E51-960A-23ECC62EBF38}" sibTransId="{1C5328B1-AC18-4CF7-A034-BB0592F4A2A1}"/>
    <dgm:cxn modelId="{2617C475-F537-46A6-ADE1-4EB764853601}" srcId="{8BAB5E6F-A65E-41DB-A296-0818B0E49F7C}" destId="{332BC85C-1CF3-4F8F-ACB7-5B6D53744AE1}" srcOrd="0" destOrd="0" parTransId="{99F218FD-90FE-450E-A368-B3E3677E74E8}" sibTransId="{8D1CC686-B05C-4470-A959-236CC9C8BB70}"/>
    <dgm:cxn modelId="{C21C147A-488D-4DA6-BF5A-45CAD6F2A696}" srcId="{58FF46FB-368D-4E9C-A650-0513B8879DA8}" destId="{6DF21C39-4979-42E7-B660-BA6D082ED7AC}" srcOrd="2" destOrd="0" parTransId="{FBBE3263-0670-49D3-B168-349E349DA458}" sibTransId="{02C672CE-4DF4-461F-A7D8-8D5FB81FDCF6}"/>
    <dgm:cxn modelId="{D831E881-C997-4E9F-9721-0521B771EA4C}" type="presOf" srcId="{0EF31B40-EFCF-4CA0-A8CB-3C67EC8C0475}" destId="{D2143A46-815A-49BF-9455-C0385022444F}" srcOrd="0" destOrd="1" presId="urn:microsoft.com/office/officeart/2017/3/layout/DropPinTimeline"/>
    <dgm:cxn modelId="{B9F0B583-D02F-4EF4-83A8-DFD7B32B9433}" type="presOf" srcId="{9A875394-CA1E-4432-AEEB-9054FCFF5E0E}" destId="{D2143A46-815A-49BF-9455-C0385022444F}" srcOrd="0" destOrd="0" presId="urn:microsoft.com/office/officeart/2017/3/layout/DropPinTimeline"/>
    <dgm:cxn modelId="{CA9FEE94-67D5-40DC-9D44-34C767578DAE}" type="presOf" srcId="{6DF21C39-4979-42E7-B660-BA6D082ED7AC}" destId="{D2143A46-815A-49BF-9455-C0385022444F}" srcOrd="0" destOrd="2" presId="urn:microsoft.com/office/officeart/2017/3/layout/DropPinTimeline"/>
    <dgm:cxn modelId="{22C63497-B4E2-4390-AC63-5611AAF701DD}" srcId="{05A24E01-5535-46B9-A9A1-A9A07E639A88}" destId="{805D753D-E056-4F14-B148-066DF221E567}" srcOrd="1" destOrd="0" parTransId="{869B3BEA-98E9-4DB9-A3FC-3A1B3FC66F6B}" sibTransId="{FA226E1E-EA49-4172-8DD5-E6AC69817747}"/>
    <dgm:cxn modelId="{E1EC90A0-90B0-4BE7-95A1-698D43D8EBA6}" srcId="{805D753D-E056-4F14-B148-066DF221E567}" destId="{02BD97F1-A222-43DB-8BD7-19871A1001FC}" srcOrd="0" destOrd="0" parTransId="{B2B9A562-A621-4C43-A5B6-273567B8CD1D}" sibTransId="{E04F9169-7CB6-41A7-929C-BDEB3714D492}"/>
    <dgm:cxn modelId="{CB61A8BC-BB2B-4BBD-8990-7D855644A2DB}" srcId="{D05E1923-5021-40F7-B4EF-E582E23A699D}" destId="{A4D69871-AF16-4ACE-B047-2A1A2D0EA7B2}" srcOrd="1" destOrd="0" parTransId="{6ECF39E2-5269-40C1-A158-4E9974671F0B}" sibTransId="{2FD47263-7734-47A6-9AB4-E2AC9E9A1A39}"/>
    <dgm:cxn modelId="{63D643D4-CF1B-48B9-8015-219003B1213F}" srcId="{58FF46FB-368D-4E9C-A650-0513B8879DA8}" destId="{0EF31B40-EFCF-4CA0-A8CB-3C67EC8C0475}" srcOrd="1" destOrd="0" parTransId="{A8046F6B-51F4-48C0-B823-6903BE80781A}" sibTransId="{3788A7B1-BF46-4DD4-9FD0-859A10F79587}"/>
    <dgm:cxn modelId="{DF6168D4-4FC3-42E4-8DAA-85BA8A678933}" type="presOf" srcId="{332BC85C-1CF3-4F8F-ACB7-5B6D53744AE1}" destId="{08CB2D5A-F46A-4E0E-9575-15F31D04AAC6}" srcOrd="0" destOrd="0" presId="urn:microsoft.com/office/officeart/2017/3/layout/DropPinTimeline"/>
    <dgm:cxn modelId="{72C4D6D9-419A-42C1-A76D-84599F65BB08}" srcId="{05A24E01-5535-46B9-A9A1-A9A07E639A88}" destId="{D05E1923-5021-40F7-B4EF-E582E23A699D}" srcOrd="2" destOrd="0" parTransId="{FD6C5CD2-9CED-4BE6-89CD-A5A5CCE63B3E}" sibTransId="{F020958C-EF86-4274-85F9-318F2792F7B6}"/>
    <dgm:cxn modelId="{0DCD87E2-6364-41E1-B768-520FBB4050F2}" type="presOf" srcId="{A4D69871-AF16-4ACE-B047-2A1A2D0EA7B2}" destId="{B5F3F650-2E42-488A-AD4F-C4BD47D19A84}" srcOrd="0" destOrd="1" presId="urn:microsoft.com/office/officeart/2017/3/layout/DropPinTimeline"/>
    <dgm:cxn modelId="{FE7849EA-5B37-43C8-B217-CD4E30A8E545}" type="presOf" srcId="{05A24E01-5535-46B9-A9A1-A9A07E639A88}" destId="{6E9F3C9B-13CA-43A8-8836-0B2B41D07DEF}" srcOrd="0" destOrd="0" presId="urn:microsoft.com/office/officeart/2017/3/layout/DropPinTimeline"/>
    <dgm:cxn modelId="{D96C4AEB-DE5F-46AC-B256-B7A4B119B43F}" type="presOf" srcId="{805D753D-E056-4F14-B148-066DF221E567}" destId="{5005C984-8D11-40F5-BFD0-1D520C0A6F5E}" srcOrd="0" destOrd="0" presId="urn:microsoft.com/office/officeart/2017/3/layout/DropPinTimeline"/>
    <dgm:cxn modelId="{E1474FF3-8E3C-4B30-985C-CE88BA0FE324}" srcId="{05A24E01-5535-46B9-A9A1-A9A07E639A88}" destId="{8B9AF88A-E1F7-4D3A-905F-87228D6A8655}" srcOrd="4" destOrd="0" parTransId="{933A8FED-7B84-4ED0-B6AA-2EE26A89B8EA}" sibTransId="{F11DD6EC-352C-4A0E-84AA-FEBE2F06BCF9}"/>
    <dgm:cxn modelId="{DC6269F4-0C31-4613-A809-E8E029CAD0D1}" type="presOf" srcId="{579089A8-5362-4BA4-9163-D19228C1808F}" destId="{B5F3F650-2E42-488A-AD4F-C4BD47D19A84}" srcOrd="0" destOrd="0" presId="urn:microsoft.com/office/officeart/2017/3/layout/DropPinTimeline"/>
    <dgm:cxn modelId="{2FED2A5E-98EB-4859-AB3F-062F22EEC890}" type="presParOf" srcId="{6E9F3C9B-13CA-43A8-8836-0B2B41D07DEF}" destId="{E8AACCBB-6709-4071-B389-3BB226B3A586}" srcOrd="0" destOrd="0" presId="urn:microsoft.com/office/officeart/2017/3/layout/DropPinTimeline"/>
    <dgm:cxn modelId="{6DE443D7-8EE2-4FBC-842D-B6B9C44204D0}" type="presParOf" srcId="{6E9F3C9B-13CA-43A8-8836-0B2B41D07DEF}" destId="{E6F74CED-5217-4282-85F1-1C12DC84731C}" srcOrd="1" destOrd="0" presId="urn:microsoft.com/office/officeart/2017/3/layout/DropPinTimeline"/>
    <dgm:cxn modelId="{C773189E-DF31-4C58-A290-F5DFD7DCF8B1}" type="presParOf" srcId="{E6F74CED-5217-4282-85F1-1C12DC84731C}" destId="{AC377099-4DAE-451C-ADE9-98036E2679B5}" srcOrd="0" destOrd="0" presId="urn:microsoft.com/office/officeart/2017/3/layout/DropPinTimeline"/>
    <dgm:cxn modelId="{04D71AD3-A9B8-46E1-AB82-BB594FCE110E}" type="presParOf" srcId="{AC377099-4DAE-451C-ADE9-98036E2679B5}" destId="{B6C94ECD-6415-4250-B4AD-F67BF5BECFB8}" srcOrd="0" destOrd="0" presId="urn:microsoft.com/office/officeart/2017/3/layout/DropPinTimeline"/>
    <dgm:cxn modelId="{4D9D677D-9448-43AF-978B-5C7E7661F4F9}" type="presParOf" srcId="{AC377099-4DAE-451C-ADE9-98036E2679B5}" destId="{0E99BB09-1B86-4308-A570-3981E6DD3A06}" srcOrd="1" destOrd="0" presId="urn:microsoft.com/office/officeart/2017/3/layout/DropPinTimeline"/>
    <dgm:cxn modelId="{C213A57E-D4AE-4C05-AA12-FE8CC1989639}" type="presParOf" srcId="{0E99BB09-1B86-4308-A570-3981E6DD3A06}" destId="{0ED6E8D6-BD44-4400-BC14-1BC75CB979A3}" srcOrd="0" destOrd="0" presId="urn:microsoft.com/office/officeart/2017/3/layout/DropPinTimeline"/>
    <dgm:cxn modelId="{927F0821-BB24-4368-A4D4-046EB89F39DD}" type="presParOf" srcId="{0E99BB09-1B86-4308-A570-3981E6DD3A06}" destId="{5B7FC7CF-F58D-48D5-8BCC-38D6EE87890B}" srcOrd="1" destOrd="0" presId="urn:microsoft.com/office/officeart/2017/3/layout/DropPinTimeline"/>
    <dgm:cxn modelId="{F517DE46-1EA2-46F3-8833-EE234EEF5B09}" type="presParOf" srcId="{AC377099-4DAE-451C-ADE9-98036E2679B5}" destId="{D2143A46-815A-49BF-9455-C0385022444F}" srcOrd="2" destOrd="0" presId="urn:microsoft.com/office/officeart/2017/3/layout/DropPinTimeline"/>
    <dgm:cxn modelId="{75F0F73C-AD49-4A34-842E-A65EF46645BA}" type="presParOf" srcId="{AC377099-4DAE-451C-ADE9-98036E2679B5}" destId="{8E3FB235-DF38-476B-9A0E-B1E583D50944}" srcOrd="3" destOrd="0" presId="urn:microsoft.com/office/officeart/2017/3/layout/DropPinTimeline"/>
    <dgm:cxn modelId="{071A2262-20BC-4D30-AB90-12B0A0FEB6EF}" type="presParOf" srcId="{AC377099-4DAE-451C-ADE9-98036E2679B5}" destId="{9AA05CE5-209F-4AD9-BE2C-2A69F76DA8F4}" srcOrd="4" destOrd="0" presId="urn:microsoft.com/office/officeart/2017/3/layout/DropPinTimeline"/>
    <dgm:cxn modelId="{0D0471BD-C944-46DB-9B0D-12B6F025E4F4}" type="presParOf" srcId="{AC377099-4DAE-451C-ADE9-98036E2679B5}" destId="{17350C28-DA10-4F3B-9FA2-0FE7C12A4ABE}" srcOrd="5" destOrd="0" presId="urn:microsoft.com/office/officeart/2017/3/layout/DropPinTimeline"/>
    <dgm:cxn modelId="{37FF9AEE-1EE5-440D-B822-B54671B03AAC}" type="presParOf" srcId="{E6F74CED-5217-4282-85F1-1C12DC84731C}" destId="{6DA7B85E-9DC6-4F3B-A2BF-09CDEEDB43BC}" srcOrd="1" destOrd="0" presId="urn:microsoft.com/office/officeart/2017/3/layout/DropPinTimeline"/>
    <dgm:cxn modelId="{5D07A235-60D9-4269-BD63-69EF57A8C26E}" type="presParOf" srcId="{E6F74CED-5217-4282-85F1-1C12DC84731C}" destId="{2EDD4180-5659-47B9-93D7-10C67EBD0C5D}" srcOrd="2" destOrd="0" presId="urn:microsoft.com/office/officeart/2017/3/layout/DropPinTimeline"/>
    <dgm:cxn modelId="{755D005A-BB33-4942-9088-38A50EBDBD95}" type="presParOf" srcId="{2EDD4180-5659-47B9-93D7-10C67EBD0C5D}" destId="{E551DFE9-30D1-43A5-9DF9-5B1AE62A180A}" srcOrd="0" destOrd="0" presId="urn:microsoft.com/office/officeart/2017/3/layout/DropPinTimeline"/>
    <dgm:cxn modelId="{D5ABFA02-ACFA-499F-B751-9B9E21F388C2}" type="presParOf" srcId="{2EDD4180-5659-47B9-93D7-10C67EBD0C5D}" destId="{CBC927A7-8D01-4735-8201-39B5A5553BEB}" srcOrd="1" destOrd="0" presId="urn:microsoft.com/office/officeart/2017/3/layout/DropPinTimeline"/>
    <dgm:cxn modelId="{4B430E7A-506B-4EF9-9295-62648AFAC596}" type="presParOf" srcId="{CBC927A7-8D01-4735-8201-39B5A5553BEB}" destId="{C9081CC5-7A47-4366-ADF8-498BD81E23BC}" srcOrd="0" destOrd="0" presId="urn:microsoft.com/office/officeart/2017/3/layout/DropPinTimeline"/>
    <dgm:cxn modelId="{2045C01A-041A-4136-B878-C9159B39E18B}" type="presParOf" srcId="{CBC927A7-8D01-4735-8201-39B5A5553BEB}" destId="{8AC24F4B-7CF1-455A-82BE-4548DF2A67CF}" srcOrd="1" destOrd="0" presId="urn:microsoft.com/office/officeart/2017/3/layout/DropPinTimeline"/>
    <dgm:cxn modelId="{66E808F9-B440-426F-BC6F-B4FE829FE825}" type="presParOf" srcId="{2EDD4180-5659-47B9-93D7-10C67EBD0C5D}" destId="{14666BF2-9462-4981-BA54-CC64A29BE1F5}" srcOrd="2" destOrd="0" presId="urn:microsoft.com/office/officeart/2017/3/layout/DropPinTimeline"/>
    <dgm:cxn modelId="{0F9781E1-21DF-4803-A510-3DE16CF3BE6D}" type="presParOf" srcId="{2EDD4180-5659-47B9-93D7-10C67EBD0C5D}" destId="{5005C984-8D11-40F5-BFD0-1D520C0A6F5E}" srcOrd="3" destOrd="0" presId="urn:microsoft.com/office/officeart/2017/3/layout/DropPinTimeline"/>
    <dgm:cxn modelId="{2D4148C7-86F3-4923-B07C-4ECD1897363F}" type="presParOf" srcId="{2EDD4180-5659-47B9-93D7-10C67EBD0C5D}" destId="{A19E00D9-3DE1-40CE-A141-5C4E10428EA1}" srcOrd="4" destOrd="0" presId="urn:microsoft.com/office/officeart/2017/3/layout/DropPinTimeline"/>
    <dgm:cxn modelId="{4BF75EBA-3BCA-4029-9980-BC2DD3E31DB8}" type="presParOf" srcId="{2EDD4180-5659-47B9-93D7-10C67EBD0C5D}" destId="{FDFF584A-7316-4CB6-BE84-495037A43D64}" srcOrd="5" destOrd="0" presId="urn:microsoft.com/office/officeart/2017/3/layout/DropPinTimeline"/>
    <dgm:cxn modelId="{F432426D-D691-4857-962C-6573D21CCB0D}" type="presParOf" srcId="{E6F74CED-5217-4282-85F1-1C12DC84731C}" destId="{CD4FD2C8-1609-4ED2-A0E5-07FB9CB1F09A}" srcOrd="3" destOrd="0" presId="urn:microsoft.com/office/officeart/2017/3/layout/DropPinTimeline"/>
    <dgm:cxn modelId="{3FF77B45-DC34-4E18-8B7E-49C274966E23}" type="presParOf" srcId="{E6F74CED-5217-4282-85F1-1C12DC84731C}" destId="{CF519A69-9940-494F-8406-D0D876E3CD26}" srcOrd="4" destOrd="0" presId="urn:microsoft.com/office/officeart/2017/3/layout/DropPinTimeline"/>
    <dgm:cxn modelId="{4E60349A-D4EB-4BFE-9374-0F079D59B1FC}" type="presParOf" srcId="{CF519A69-9940-494F-8406-D0D876E3CD26}" destId="{714429FF-AAA3-4358-8C5F-1A7F29AA2B7B}" srcOrd="0" destOrd="0" presId="urn:microsoft.com/office/officeart/2017/3/layout/DropPinTimeline"/>
    <dgm:cxn modelId="{0B07CD93-B91C-4CAF-B94C-3237B0C6F601}" type="presParOf" srcId="{CF519A69-9940-494F-8406-D0D876E3CD26}" destId="{AB8B1E8E-162B-4E3E-9E31-BA5CFBD3ED9D}" srcOrd="1" destOrd="0" presId="urn:microsoft.com/office/officeart/2017/3/layout/DropPinTimeline"/>
    <dgm:cxn modelId="{BB97917A-2BFB-4D8A-94BD-816B0C62D6F6}" type="presParOf" srcId="{AB8B1E8E-162B-4E3E-9E31-BA5CFBD3ED9D}" destId="{358CAA11-0A87-4861-8B4E-913B1EAD1334}" srcOrd="0" destOrd="0" presId="urn:microsoft.com/office/officeart/2017/3/layout/DropPinTimeline"/>
    <dgm:cxn modelId="{FDC4D318-B3AD-4E39-8663-3AFB57531D79}" type="presParOf" srcId="{AB8B1E8E-162B-4E3E-9E31-BA5CFBD3ED9D}" destId="{B1A1A837-F261-404B-A808-B2F4154CE8A2}" srcOrd="1" destOrd="0" presId="urn:microsoft.com/office/officeart/2017/3/layout/DropPinTimeline"/>
    <dgm:cxn modelId="{7F53703E-9DF0-45E5-AC76-7E0CCD3B06EA}" type="presParOf" srcId="{CF519A69-9940-494F-8406-D0D876E3CD26}" destId="{B5F3F650-2E42-488A-AD4F-C4BD47D19A84}" srcOrd="2" destOrd="0" presId="urn:microsoft.com/office/officeart/2017/3/layout/DropPinTimeline"/>
    <dgm:cxn modelId="{B59937ED-9C59-4BBD-AA3C-5D9159504926}" type="presParOf" srcId="{CF519A69-9940-494F-8406-D0D876E3CD26}" destId="{223C5207-4FA2-4A6C-8F43-20BD55767C99}" srcOrd="3" destOrd="0" presId="urn:microsoft.com/office/officeart/2017/3/layout/DropPinTimeline"/>
    <dgm:cxn modelId="{470C2FBB-9D40-4F2C-8107-12E2CA0E70BE}" type="presParOf" srcId="{CF519A69-9940-494F-8406-D0D876E3CD26}" destId="{4FE5EB5D-4CEF-4D0D-9394-0534E61844BE}" srcOrd="4" destOrd="0" presId="urn:microsoft.com/office/officeart/2017/3/layout/DropPinTimeline"/>
    <dgm:cxn modelId="{C1237DFD-87FD-434B-A5C8-02108EF43081}" type="presParOf" srcId="{CF519A69-9940-494F-8406-D0D876E3CD26}" destId="{EC869059-0AEC-4D98-8C46-CB603A342C72}" srcOrd="5" destOrd="0" presId="urn:microsoft.com/office/officeart/2017/3/layout/DropPinTimeline"/>
    <dgm:cxn modelId="{7A1441D0-A5AA-4E6C-9388-511DA29929BF}" type="presParOf" srcId="{E6F74CED-5217-4282-85F1-1C12DC84731C}" destId="{408BA715-9739-461D-BFDE-88EDAE355E60}" srcOrd="5" destOrd="0" presId="urn:microsoft.com/office/officeart/2017/3/layout/DropPinTimeline"/>
    <dgm:cxn modelId="{39415FEC-72C6-4C74-A821-E354E744CD96}" type="presParOf" srcId="{E6F74CED-5217-4282-85F1-1C12DC84731C}" destId="{A62622B1-7EF4-49B6-9AC7-B54F0E2A0C74}" srcOrd="6" destOrd="0" presId="urn:microsoft.com/office/officeart/2017/3/layout/DropPinTimeline"/>
    <dgm:cxn modelId="{D67F013A-C0A0-41F6-B6F2-E904B1BB7A8F}" type="presParOf" srcId="{A62622B1-7EF4-49B6-9AC7-B54F0E2A0C74}" destId="{14282312-87CB-41BB-A02D-C594BBEF33C7}" srcOrd="0" destOrd="0" presId="urn:microsoft.com/office/officeart/2017/3/layout/DropPinTimeline"/>
    <dgm:cxn modelId="{AA55F469-83D2-4E02-B111-0206AAFCAA06}" type="presParOf" srcId="{A62622B1-7EF4-49B6-9AC7-B54F0E2A0C74}" destId="{D554C1A5-AF8E-41FC-A779-25BD6B11F91F}" srcOrd="1" destOrd="0" presId="urn:microsoft.com/office/officeart/2017/3/layout/DropPinTimeline"/>
    <dgm:cxn modelId="{033C6509-70C8-4B85-9F92-724CDBB68078}" type="presParOf" srcId="{D554C1A5-AF8E-41FC-A779-25BD6B11F91F}" destId="{17331DD9-74CF-4A3A-86BA-F4B9DBEAB944}" srcOrd="0" destOrd="0" presId="urn:microsoft.com/office/officeart/2017/3/layout/DropPinTimeline"/>
    <dgm:cxn modelId="{C7CCDF66-BA72-4EDC-AE16-CAA6317954F0}" type="presParOf" srcId="{D554C1A5-AF8E-41FC-A779-25BD6B11F91F}" destId="{515AAB83-BD07-4B9E-9A3B-858C0B126F9C}" srcOrd="1" destOrd="0" presId="urn:microsoft.com/office/officeart/2017/3/layout/DropPinTimeline"/>
    <dgm:cxn modelId="{E8437A29-F853-4553-AB29-152AF603DF52}" type="presParOf" srcId="{A62622B1-7EF4-49B6-9AC7-B54F0E2A0C74}" destId="{08CB2D5A-F46A-4E0E-9575-15F31D04AAC6}" srcOrd="2" destOrd="0" presId="urn:microsoft.com/office/officeart/2017/3/layout/DropPinTimeline"/>
    <dgm:cxn modelId="{1F3D9CE2-342F-4335-BD41-5AA59D2BD7BD}" type="presParOf" srcId="{A62622B1-7EF4-49B6-9AC7-B54F0E2A0C74}" destId="{7C1E6B4A-59F7-4018-A403-E1CCAEE78BA1}" srcOrd="3" destOrd="0" presId="urn:microsoft.com/office/officeart/2017/3/layout/DropPinTimeline"/>
    <dgm:cxn modelId="{FFF1ACE9-B2B3-4E83-877B-F9633E8EE135}" type="presParOf" srcId="{A62622B1-7EF4-49B6-9AC7-B54F0E2A0C74}" destId="{A03C5372-D306-43AC-B406-6F8183849431}" srcOrd="4" destOrd="0" presId="urn:microsoft.com/office/officeart/2017/3/layout/DropPinTimeline"/>
    <dgm:cxn modelId="{D8A09163-94A5-46BD-9FA2-C3372A01AA32}" type="presParOf" srcId="{A62622B1-7EF4-49B6-9AC7-B54F0E2A0C74}" destId="{90926F0B-05E0-48AF-9C69-5C494731F877}" srcOrd="5" destOrd="0" presId="urn:microsoft.com/office/officeart/2017/3/layout/DropPinTimeline"/>
    <dgm:cxn modelId="{80084466-50AF-445A-BE2A-0C51919B9169}" type="presParOf" srcId="{E6F74CED-5217-4282-85F1-1C12DC84731C}" destId="{9EA695E3-93D5-405B-8AF6-0B8537A964FD}" srcOrd="7" destOrd="0" presId="urn:microsoft.com/office/officeart/2017/3/layout/DropPinTimeline"/>
    <dgm:cxn modelId="{007CF318-F68B-4FFC-ADA6-3D9D6A3AA152}" type="presParOf" srcId="{E6F74CED-5217-4282-85F1-1C12DC84731C}" destId="{05956D37-804F-419D-9E8C-30D41D06DC3E}" srcOrd="8" destOrd="0" presId="urn:microsoft.com/office/officeart/2017/3/layout/DropPinTimeline"/>
    <dgm:cxn modelId="{FAB9E562-4579-4BDB-8C1D-AABEAFCB2610}" type="presParOf" srcId="{05956D37-804F-419D-9E8C-30D41D06DC3E}" destId="{58B7B786-A0AD-4662-8D54-C5C572D2C32C}" srcOrd="0" destOrd="0" presId="urn:microsoft.com/office/officeart/2017/3/layout/DropPinTimeline"/>
    <dgm:cxn modelId="{8283382D-2F6E-4717-B025-1A8C73B65ADB}" type="presParOf" srcId="{05956D37-804F-419D-9E8C-30D41D06DC3E}" destId="{E4704426-333D-4092-A035-BBC55DB8579D}" srcOrd="1" destOrd="0" presId="urn:microsoft.com/office/officeart/2017/3/layout/DropPinTimeline"/>
    <dgm:cxn modelId="{85723DC0-955B-4B2A-AF28-CF8BFFC2E264}" type="presParOf" srcId="{E4704426-333D-4092-A035-BBC55DB8579D}" destId="{A55439AF-6893-479D-8B57-31FBC13C553F}" srcOrd="0" destOrd="0" presId="urn:microsoft.com/office/officeart/2017/3/layout/DropPinTimeline"/>
    <dgm:cxn modelId="{91888A85-75D0-4D33-9F39-A49766251D61}" type="presParOf" srcId="{E4704426-333D-4092-A035-BBC55DB8579D}" destId="{A22B1C16-7FF0-4DBE-B32E-E43FEB1E2EAC}" srcOrd="1" destOrd="0" presId="urn:microsoft.com/office/officeart/2017/3/layout/DropPinTimeline"/>
    <dgm:cxn modelId="{CD06CDC2-25F5-44FB-B0B1-C39F32E155BE}" type="presParOf" srcId="{05956D37-804F-419D-9E8C-30D41D06DC3E}" destId="{1B55AA6D-649D-4145-93EB-08B866A4D4E5}" srcOrd="2" destOrd="0" presId="urn:microsoft.com/office/officeart/2017/3/layout/DropPinTimeline"/>
    <dgm:cxn modelId="{0B21D911-BF72-41CD-BB03-4F9717477846}" type="presParOf" srcId="{05956D37-804F-419D-9E8C-30D41D06DC3E}" destId="{3FA5D5AE-9CAE-4D19-9765-BCEE62095312}" srcOrd="3" destOrd="0" presId="urn:microsoft.com/office/officeart/2017/3/layout/DropPinTimeline"/>
    <dgm:cxn modelId="{80BFAECA-ADC5-41A5-BA11-A4CC8D9557A9}" type="presParOf" srcId="{05956D37-804F-419D-9E8C-30D41D06DC3E}" destId="{FE6CA7EB-68EC-4E76-9051-08C4CF370101}" srcOrd="4" destOrd="0" presId="urn:microsoft.com/office/officeart/2017/3/layout/DropPinTimeline"/>
    <dgm:cxn modelId="{98E4E629-85DB-45DC-A90A-9FAAB58EFF55}" type="presParOf" srcId="{05956D37-804F-419D-9E8C-30D41D06DC3E}" destId="{070CED43-982E-487C-9CC2-CFAEABD4D2D8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AACCBB-6709-4071-B389-3BB226B3A586}">
      <dsp:nvSpPr>
        <dsp:cNvPr id="0" name=""/>
        <dsp:cNvSpPr/>
      </dsp:nvSpPr>
      <dsp:spPr>
        <a:xfrm>
          <a:off x="0" y="2181504"/>
          <a:ext cx="9779182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D6E8D6-BD44-4400-BC14-1BC75CB979A3}">
      <dsp:nvSpPr>
        <dsp:cNvPr id="0" name=""/>
        <dsp:cNvSpPr/>
      </dsp:nvSpPr>
      <dsp:spPr>
        <a:xfrm rot="8100000">
          <a:off x="69819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7FC7CF-F58D-48D5-8BCC-38D6EE87890B}">
      <dsp:nvSpPr>
        <dsp:cNvPr id="0" name=""/>
        <dsp:cNvSpPr/>
      </dsp:nvSpPr>
      <dsp:spPr>
        <a:xfrm>
          <a:off x="105463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143A46-815A-49BF-9455-C0385022444F}">
      <dsp:nvSpPr>
        <dsp:cNvPr id="0" name=""/>
        <dsp:cNvSpPr/>
      </dsp:nvSpPr>
      <dsp:spPr>
        <a:xfrm>
          <a:off x="655770" y="890053"/>
          <a:ext cx="2321488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3500" rIns="63500" bIns="95250" numCol="1" spcCol="1270" rtlCol="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Map </a:t>
          </a: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랜덤 생성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적 스폰지역에 생성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Player </a:t>
          </a: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생성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55770" y="890053"/>
        <a:ext cx="2321488" cy="1291450"/>
      </dsp:txXfrm>
    </dsp:sp>
    <dsp:sp modelId="{8E3FB235-DF38-476B-9A0E-B1E583D50944}">
      <dsp:nvSpPr>
        <dsp:cNvPr id="0" name=""/>
        <dsp:cNvSpPr/>
      </dsp:nvSpPr>
      <dsp:spPr>
        <a:xfrm>
          <a:off x="655770" y="436300"/>
          <a:ext cx="2321488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rtlCol="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레벨에 맞는 </a:t>
          </a:r>
          <a:r>
            <a:rPr lang="en-US" altLang="ko-KR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Map </a:t>
          </a: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생성</a:t>
          </a:r>
          <a:endParaRPr lang="ko-KR" altLang="en-US" sz="1300" b="1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55770" y="436300"/>
        <a:ext cx="2321488" cy="453752"/>
      </dsp:txXfrm>
    </dsp:sp>
    <dsp:sp modelId="{9AA05CE5-209F-4AD9-BE2C-2A69F76DA8F4}">
      <dsp:nvSpPr>
        <dsp:cNvPr id="0" name=""/>
        <dsp:cNvSpPr/>
      </dsp:nvSpPr>
      <dsp:spPr>
        <a:xfrm>
          <a:off x="230245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C94ECD-6415-4250-B4AD-F67BF5BECFB8}">
      <dsp:nvSpPr>
        <dsp:cNvPr id="0" name=""/>
        <dsp:cNvSpPr/>
      </dsp:nvSpPr>
      <dsp:spPr>
        <a:xfrm>
          <a:off x="189408" y="2140666"/>
          <a:ext cx="81675" cy="81675"/>
        </a:xfrm>
        <a:prstGeom prst="ellipse">
          <a:avLst/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081CC5-7A47-4366-ADF8-498BD81E23BC}">
      <dsp:nvSpPr>
        <dsp:cNvPr id="0" name=""/>
        <dsp:cNvSpPr/>
      </dsp:nvSpPr>
      <dsp:spPr>
        <a:xfrm rot="18900000">
          <a:off x="1707641" y="3539404"/>
          <a:ext cx="320851" cy="320851"/>
        </a:xfrm>
        <a:prstGeom prst="teardrop">
          <a:avLst>
            <a:gd name="adj" fmla="val 115000"/>
          </a:avLst>
        </a:prstGeom>
        <a:solidFill>
          <a:schemeClr val="accent2">
            <a:alpha val="90000"/>
            <a:hueOff val="0"/>
            <a:satOff val="0"/>
            <a:lumOff val="0"/>
            <a:alphaOff val="-1000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1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C24F4B-7CF1-455A-82BE-4548DF2A67CF}">
      <dsp:nvSpPr>
        <dsp:cNvPr id="0" name=""/>
        <dsp:cNvSpPr/>
      </dsp:nvSpPr>
      <dsp:spPr>
        <a:xfrm>
          <a:off x="1743285" y="3575048"/>
          <a:ext cx="249564" cy="24956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666BF2-9462-4981-BA54-CC64A29BE1F5}">
      <dsp:nvSpPr>
        <dsp:cNvPr id="0" name=""/>
        <dsp:cNvSpPr/>
      </dsp:nvSpPr>
      <dsp:spPr>
        <a:xfrm>
          <a:off x="2292766" y="2181504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0" bIns="63500" numCol="1" spcCol="1270" rtlCol="0" anchor="b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Player</a:t>
          </a: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는 출구를 찾기위한 던전 탐험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적 조우시 전투 및 경험치 획득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항상 다른 던전 생성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292766" y="2181504"/>
        <a:ext cx="2311834" cy="1291450"/>
      </dsp:txXfrm>
    </dsp:sp>
    <dsp:sp modelId="{5005C984-8D11-40F5-BFD0-1D520C0A6F5E}">
      <dsp:nvSpPr>
        <dsp:cNvPr id="0" name=""/>
        <dsp:cNvSpPr/>
      </dsp:nvSpPr>
      <dsp:spPr>
        <a:xfrm>
          <a:off x="2292766" y="3472954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rtlCol="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던전 탐험</a:t>
          </a:r>
          <a:endParaRPr lang="ko-KR" altLang="en-US" sz="13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292766" y="3472954"/>
        <a:ext cx="2311834" cy="453752"/>
      </dsp:txXfrm>
    </dsp:sp>
    <dsp:sp modelId="{A19E00D9-3DE1-40CE-A141-5C4E10428EA1}">
      <dsp:nvSpPr>
        <dsp:cNvPr id="0" name=""/>
        <dsp:cNvSpPr/>
      </dsp:nvSpPr>
      <dsp:spPr>
        <a:xfrm>
          <a:off x="1868067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>
              <a:shade val="90000"/>
              <a:hueOff val="7680"/>
              <a:satOff val="2770"/>
              <a:lumOff val="2376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51DFE9-30D1-43A5-9DF9-5B1AE62A180A}">
      <dsp:nvSpPr>
        <dsp:cNvPr id="0" name=""/>
        <dsp:cNvSpPr/>
      </dsp:nvSpPr>
      <dsp:spPr>
        <a:xfrm>
          <a:off x="1826286" y="2140666"/>
          <a:ext cx="81675" cy="81675"/>
        </a:xfrm>
        <a:prstGeom prst="ellipse">
          <a:avLst/>
        </a:prstGeom>
        <a:solidFill>
          <a:schemeClr val="accent2">
            <a:shade val="90000"/>
            <a:hueOff val="7680"/>
            <a:satOff val="2770"/>
            <a:lumOff val="2376"/>
            <a:alphaOff val="-125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8CAA11-0A87-4861-8B4E-913B1EAD1334}">
      <dsp:nvSpPr>
        <dsp:cNvPr id="0" name=""/>
        <dsp:cNvSpPr/>
      </dsp:nvSpPr>
      <dsp:spPr>
        <a:xfrm rot="8100000">
          <a:off x="3331841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A1A837-F261-404B-A808-B2F4154CE8A2}">
      <dsp:nvSpPr>
        <dsp:cNvPr id="0" name=""/>
        <dsp:cNvSpPr/>
      </dsp:nvSpPr>
      <dsp:spPr>
        <a:xfrm>
          <a:off x="3367485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F3F650-2E42-488A-AD4F-C4BD47D19A84}">
      <dsp:nvSpPr>
        <dsp:cNvPr id="0" name=""/>
        <dsp:cNvSpPr/>
      </dsp:nvSpPr>
      <dsp:spPr>
        <a:xfrm>
          <a:off x="3916965" y="890053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3500" rIns="63500" bIns="95250" numCol="1" spcCol="1270" rtlCol="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표션 등 소비 아이템 구매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도달시 스텟 증가</a:t>
          </a:r>
          <a:r>
            <a:rPr lang="en-US" altLang="ko-KR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전반적인 적 스텟도 증가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3916965" y="890053"/>
        <a:ext cx="2311834" cy="1291450"/>
      </dsp:txXfrm>
    </dsp:sp>
    <dsp:sp modelId="{223C5207-4FA2-4A6C-8F43-20BD55767C99}">
      <dsp:nvSpPr>
        <dsp:cNvPr id="0" name=""/>
        <dsp:cNvSpPr/>
      </dsp:nvSpPr>
      <dsp:spPr>
        <a:xfrm>
          <a:off x="3916965" y="436300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rtlCol="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altLang="ko-KR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NPC, </a:t>
          </a: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상점이용</a:t>
          </a:r>
          <a:r>
            <a:rPr lang="en-US" altLang="ko-KR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시스템</a:t>
          </a:r>
          <a:endParaRPr lang="ko-KR" altLang="en-US" sz="1300" b="1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3916965" y="436300"/>
        <a:ext cx="2311834" cy="453752"/>
      </dsp:txXfrm>
    </dsp:sp>
    <dsp:sp modelId="{4FE5EB5D-4CEF-4D0D-9394-0534E61844BE}">
      <dsp:nvSpPr>
        <dsp:cNvPr id="0" name=""/>
        <dsp:cNvSpPr/>
      </dsp:nvSpPr>
      <dsp:spPr>
        <a:xfrm>
          <a:off x="3492267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4429FF-AAA3-4358-8C5F-1A7F29AA2B7B}">
      <dsp:nvSpPr>
        <dsp:cNvPr id="0" name=""/>
        <dsp:cNvSpPr/>
      </dsp:nvSpPr>
      <dsp:spPr>
        <a:xfrm>
          <a:off x="3450486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331DD9-74CF-4A3A-86BA-F4B9DBEAB944}">
      <dsp:nvSpPr>
        <dsp:cNvPr id="0" name=""/>
        <dsp:cNvSpPr/>
      </dsp:nvSpPr>
      <dsp:spPr>
        <a:xfrm rot="18900000">
          <a:off x="4956041" y="3539404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3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AAB83-BD07-4B9E-9A3B-858C0B126F9C}">
      <dsp:nvSpPr>
        <dsp:cNvPr id="0" name=""/>
        <dsp:cNvSpPr/>
      </dsp:nvSpPr>
      <dsp:spPr>
        <a:xfrm>
          <a:off x="4991685" y="3575048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CB2D5A-F46A-4E0E-9575-15F31D04AAC6}">
      <dsp:nvSpPr>
        <dsp:cNvPr id="0" name=""/>
        <dsp:cNvSpPr/>
      </dsp:nvSpPr>
      <dsp:spPr>
        <a:xfrm>
          <a:off x="5541165" y="2181504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0" bIns="63500" numCol="1" spcCol="1270" rtlCol="0" anchor="b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0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보스 스테이지 전용 씬</a:t>
          </a:r>
          <a:endParaRPr lang="ko-KR" altLang="en-US" sz="1000" b="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5541165" y="2181504"/>
        <a:ext cx="2311834" cy="1291450"/>
      </dsp:txXfrm>
    </dsp:sp>
    <dsp:sp modelId="{7C1E6B4A-59F7-4018-A403-E1CCAEE78BA1}">
      <dsp:nvSpPr>
        <dsp:cNvPr id="0" name=""/>
        <dsp:cNvSpPr/>
      </dsp:nvSpPr>
      <dsp:spPr>
        <a:xfrm>
          <a:off x="5541165" y="3472954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rtlCol="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특정 레벨 도달 보스 씬 호출</a:t>
          </a:r>
          <a:endParaRPr lang="ko-KR" altLang="en-US" sz="1300" b="1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5541165" y="3472954"/>
        <a:ext cx="2311834" cy="453752"/>
      </dsp:txXfrm>
    </dsp:sp>
    <dsp:sp modelId="{A03C5372-D306-43AC-B406-6F8183849431}">
      <dsp:nvSpPr>
        <dsp:cNvPr id="0" name=""/>
        <dsp:cNvSpPr/>
      </dsp:nvSpPr>
      <dsp:spPr>
        <a:xfrm>
          <a:off x="5116467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282312-87CB-41BB-A02D-C594BBEF33C7}">
      <dsp:nvSpPr>
        <dsp:cNvPr id="0" name=""/>
        <dsp:cNvSpPr/>
      </dsp:nvSpPr>
      <dsp:spPr>
        <a:xfrm>
          <a:off x="5074686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439AF-6893-479D-8B57-31FBC13C553F}">
      <dsp:nvSpPr>
        <dsp:cNvPr id="0" name=""/>
        <dsp:cNvSpPr/>
      </dsp:nvSpPr>
      <dsp:spPr>
        <a:xfrm rot="8100000">
          <a:off x="6580241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2B1C16-7FF0-4DBE-B32E-E43FEB1E2EAC}">
      <dsp:nvSpPr>
        <dsp:cNvPr id="0" name=""/>
        <dsp:cNvSpPr/>
      </dsp:nvSpPr>
      <dsp:spPr>
        <a:xfrm>
          <a:off x="6615885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55AA6D-649D-4145-93EB-08B866A4D4E5}">
      <dsp:nvSpPr>
        <dsp:cNvPr id="0" name=""/>
        <dsp:cNvSpPr/>
      </dsp:nvSpPr>
      <dsp:spPr>
        <a:xfrm>
          <a:off x="7165365" y="890053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3500" rIns="63500" bIns="95250" numCol="1" spcCol="1270" rtlCol="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0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레벨 및 아이템 초기화</a:t>
          </a:r>
          <a:endParaRPr lang="ko-KR" altLang="en-US" sz="1000" b="1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7165365" y="890053"/>
        <a:ext cx="2311834" cy="1291450"/>
      </dsp:txXfrm>
    </dsp:sp>
    <dsp:sp modelId="{3FA5D5AE-9CAE-4D19-9765-BCEE62095312}">
      <dsp:nvSpPr>
        <dsp:cNvPr id="0" name=""/>
        <dsp:cNvSpPr/>
      </dsp:nvSpPr>
      <dsp:spPr>
        <a:xfrm>
          <a:off x="7165365" y="436300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rtlCol="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ko-KR" altLang="en-US" sz="1300" b="1" kern="12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rPr>
            <a:t>사망 시 다시 시작</a:t>
          </a:r>
          <a:endParaRPr lang="ko-KR" altLang="en-US" sz="1300" b="1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7165365" y="436300"/>
        <a:ext cx="2311834" cy="453752"/>
      </dsp:txXfrm>
    </dsp:sp>
    <dsp:sp modelId="{FE6CA7EB-68EC-4E76-9051-08C4CF370101}">
      <dsp:nvSpPr>
        <dsp:cNvPr id="0" name=""/>
        <dsp:cNvSpPr/>
      </dsp:nvSpPr>
      <dsp:spPr>
        <a:xfrm>
          <a:off x="6740667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B7B786-A0AD-4662-8D54-C5C572D2C32C}">
      <dsp:nvSpPr>
        <dsp:cNvPr id="0" name=""/>
        <dsp:cNvSpPr/>
      </dsp:nvSpPr>
      <dsp:spPr>
        <a:xfrm>
          <a:off x="6698885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핀 고정 시간 표시 막대 삭제"/>
  <dgm:desc val="시간순으로 이벤트 목록을 표시하는 데 사용합니다. 핀 옆에 보이지 않는 상자에는 날짜가 포함되어 있으며 그 바로 아래에 설명이 있습니다. 중간 분량의 텍스트와 중간 길이의 날짜 형식을 표시할 수 있습니다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3B129C17-9205-4554-BF5C-070656C216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B41E939-D5BE-4B7F-BCD2-05DCC4E5E8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198C865-FB25-47E1-8C27-08B1C97CA218}" type="datetime1">
              <a:rPr lang="ko-KR" altLang="en-US" smtClean="0">
                <a:latin typeface="+mj-ea"/>
                <a:ea typeface="+mj-ea"/>
              </a:rPr>
              <a:t>2023-10-15</a:t>
            </a:fld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61800B1-1D76-46D4-ADAF-FD5EA7AFBE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BFA674-DC58-422B-8963-09FD1B05EDD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A42FE58-2C2A-433E-A3EF-B39ACF97315A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635657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CE6632E4-9166-4542-81F4-715FF7BB0489}" type="datetime1">
              <a:rPr lang="ko-KR" altLang="en-US" smtClean="0"/>
              <a:pPr/>
              <a:t>2023-10-15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F97DC217-DF71-1A49-B3EA-559F1F43B0FF}" type="slidenum">
              <a:rPr lang="en-US" altLang="ko-KR" noProof="0" smtClean="0"/>
              <a:pPr/>
              <a:t>‹#›</a:t>
            </a:fld>
            <a:endParaRPr lang="ko-KR" altLang="en-US" noProof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7DC217-DF71-1A49-B3EA-559F1F43B0FF}" type="slidenum">
              <a:rPr lang="en-US" altLang="ko-KR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724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670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3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41467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4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45174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6</a:t>
            </a:fld>
            <a:endParaRPr lang="en-US" altLang="ko-KR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06069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7</a:t>
            </a:fld>
            <a:endParaRPr lang="en-US" altLang="ko-KR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191853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20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0176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자유형(F)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자유형(F)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자유형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2" name="자유형(F)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자유형(F)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시간 표시줄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BE627AD-7747-496E-A3EE-0F36FBFCDF4E}" type="datetime1">
              <a:rPr lang="en-US" altLang="ko-KR" noProof="0" smtClean="0"/>
              <a:t>10/15/2023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자유형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자유형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자유형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137102A-2975-4C38-AE83-621F8879B60B}" type="datetime1">
              <a:rPr lang="en-US" altLang="ko-KR" noProof="0" smtClean="0"/>
              <a:t>10/15/2023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83235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167493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83235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1" y="2526318"/>
            <a:ext cx="3218688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자유형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자유형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자유형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161B288-EFA0-4607-924D-631520723D24}" type="datetime1">
              <a:rPr lang="en-US" altLang="ko-KR" noProof="0" smtClean="0"/>
              <a:t>10/15/2023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683787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16749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83788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00082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20008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종료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Autofit/>
          </a:bodyPr>
          <a:lstStyle>
            <a:lvl1pPr marL="0" indent="0" algn="l">
              <a:buNone/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자유형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2" name="자유형(F)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자유형(F)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17467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자유형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자유형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자유형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4D59151-BAC8-48FE-B7E3-773DEEF8ABDC}" type="datetime1">
              <a:rPr lang="en-US" altLang="ko-KR" noProof="0" smtClean="0"/>
              <a:t>10/15/2023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자유형(F)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자유형(F)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자유형(F)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67492" y="2653167"/>
            <a:ext cx="9779183" cy="3436483"/>
          </a:xfrm>
        </p:spPr>
        <p:txBody>
          <a:bodyPr rtlCol="0"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DD43B5-8505-4347-B0CB-F052F241F0A8}" type="datetime1">
              <a:rPr lang="en-US" altLang="ko-KR" noProof="0" smtClean="0"/>
              <a:t>10/15/2023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구역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자유형(F)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자유형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" name="자유형(F)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자유형(F)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그래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6C3BD39-769F-4746-8FF4-6422E9B2DD6C}" type="datetime1">
              <a:rPr lang="en-US" altLang="ko-KR" noProof="0" smtClean="0"/>
              <a:t>10/15/2023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차트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자유형(F)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자유형(F)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3"/>
            <a:ext cx="9779182" cy="3366813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2DC5F27-12FF-4687-9636-7E564A50634D}" type="datetime1">
              <a:rPr lang="en-US" altLang="ko-KR" noProof="0" smtClean="0"/>
              <a:t>10/15/2023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용문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 rtlCol="0"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ko-KR" altLang="en-US" noProof="0"/>
              <a:t>“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81813" y="4494213"/>
            <a:ext cx="3511550" cy="679450"/>
          </a:xfrm>
        </p:spPr>
        <p:txBody>
          <a:bodyPr rtlCol="0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ko-KR" altLang="en-US" noProof="0"/>
              <a:t>”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9A731A8-A9B6-41F8-A3F3-2605F390C798}" type="datetime1">
              <a:rPr lang="en-US" altLang="ko-KR" noProof="0" smtClean="0"/>
              <a:t>10/15/2023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6" name="그림 개체 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0" name="텍스트 개체 틀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1" name="텍스트 개체 틀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7" name="그림 개체 틀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2" name="텍스트 개체 틀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3" name="텍스트 개체 틀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8" name="그림 개체 틀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4" name="텍스트 개체 틀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5" name="텍스트 개체 틀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9" name="그림 개체 틀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6" name="텍스트 개체 틀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7" name="텍스트 개체 틀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66D3F20-D7E6-47BC-A572-0F06BBE134EA}" type="datetime1">
              <a:rPr lang="en-US" altLang="ko-KR" noProof="0" smtClean="0"/>
              <a:t>10/15/2023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9" name="자유형(F)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자유형(F)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자유형(F)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자유형(F)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자유형(F)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자유형(F)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전체 팀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제목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6" name="그림 개체 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1" name="텍스트 개체 틀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2" name="텍스트 개체 틀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3" name="그림 개체 틀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4" name="텍스트 개체 틀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5" name="텍스트 개체 틀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6" name="그림 개체 틀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7" name="텍스트 개체 틀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8" name="텍스트 개체 틀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9" name="그림 개체 틀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0" name="텍스트 개체 틀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1" name="텍스트 개체 틀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42" name="그림 개체 틀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3" name="텍스트 개체 틀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4" name="텍스트 개체 틀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45" name="그림 개체 틀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6" name="텍스트 개체 틀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7" name="텍스트 개체 틀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48" name="그림 개체 틀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9" name="텍스트 개체 틀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50" name="텍스트 개체 틀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51" name="그림 개체 틀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52" name="텍스트 개체 틀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53" name="텍스트 개체 틀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8" name="날짜 개체 틀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6CF8C1-C83A-43E4-B051-BF44F1F246C3}" type="datetime1">
              <a:rPr lang="en-US" altLang="ko-KR" noProof="0" smtClean="0"/>
              <a:t>10/15/2023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22" name="바닥글 개체 틀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860AE2C-169B-42CC-8370-C49E26734CFB}" type="datetime1">
              <a:rPr lang="en-US" altLang="ko-KR" noProof="0" smtClean="0"/>
              <a:t>10/15/2023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ElementalSaver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/>
          <a:lstStyle/>
          <a:p>
            <a:pPr rtl="0"/>
            <a:r>
              <a:rPr lang="en-US" altLang="ko-KR"/>
              <a:t>ElementalSaver</a:t>
            </a:r>
            <a:br>
              <a:rPr lang="en-US" altLang="ko-KR"/>
            </a:br>
            <a:r>
              <a:rPr lang="en-US" altLang="ko-KR" sz="2000"/>
              <a:t>2D</a:t>
            </a:r>
            <a:r>
              <a:rPr lang="ko-KR" altLang="en-US" sz="2000"/>
              <a:t>플랫포머</a:t>
            </a:r>
            <a:r>
              <a:rPr lang="en-US" altLang="ko-KR" sz="2000"/>
              <a:t>, </a:t>
            </a:r>
            <a:r>
              <a:rPr lang="ko-KR" altLang="en-US" sz="2000"/>
              <a:t>로그라이크</a:t>
            </a:r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/>
          <a:lstStyle/>
          <a:p>
            <a:pPr rtl="0"/>
            <a:r>
              <a:rPr lang="en-US" altLang="ko-KR"/>
              <a:t>C</a:t>
            </a:r>
            <a:r>
              <a:rPr lang="ko-KR" altLang="en-US"/>
              <a:t>조 </a:t>
            </a:r>
            <a:r>
              <a:rPr lang="en-US" altLang="ko-KR"/>
              <a:t>: </a:t>
            </a:r>
            <a:r>
              <a:rPr lang="ko-KR" altLang="en-US"/>
              <a:t>전태민</a:t>
            </a:r>
            <a:r>
              <a:rPr lang="en-US" altLang="ko-KR"/>
              <a:t>, </a:t>
            </a:r>
            <a:r>
              <a:rPr lang="ko-KR" altLang="en-US"/>
              <a:t>이지선</a:t>
            </a:r>
            <a:r>
              <a:rPr lang="en-US" altLang="ko-KR"/>
              <a:t>, </a:t>
            </a:r>
            <a:r>
              <a:rPr lang="ko-KR" altLang="en-US"/>
              <a:t>김수영</a:t>
            </a:r>
            <a:r>
              <a:rPr lang="en-US" altLang="ko-KR"/>
              <a:t>, </a:t>
            </a:r>
            <a:r>
              <a:rPr lang="ko-KR" altLang="en-US"/>
              <a:t>이재민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F6E3-C4B2-0363-D5CF-D42AD18E0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작업 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66800" y="2103438"/>
          <a:ext cx="10058398" cy="4012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008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김수영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403439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전태민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2610794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DAE5F4FB-9C2E-0F19-D586-8EAC4FA6E038}"/>
              </a:ext>
            </a:extLst>
          </p:cNvPr>
          <p:cNvGrpSpPr/>
          <p:nvPr/>
        </p:nvGrpSpPr>
        <p:grpSpPr>
          <a:xfrm>
            <a:off x="8948057" y="531845"/>
            <a:ext cx="2177141" cy="1101738"/>
            <a:chOff x="8948057" y="531845"/>
            <a:chExt cx="2177141" cy="110173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464B0C9-086C-247A-947B-EAECB92B7834}"/>
                </a:ext>
              </a:extLst>
            </p:cNvPr>
            <p:cNvGrpSpPr/>
            <p:nvPr/>
          </p:nvGrpSpPr>
          <p:grpSpPr>
            <a:xfrm>
              <a:off x="9963246" y="698655"/>
              <a:ext cx="1109792" cy="104322"/>
              <a:chOff x="9963246" y="698655"/>
              <a:chExt cx="1109792" cy="104322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F82BF6F2-D431-6D53-84AB-E46F4A281F70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CE11FFC4-2EC4-11B6-A105-D5A92627AED6}"/>
                  </a:ext>
                </a:extLst>
              </p:cNvPr>
              <p:cNvCxnSpPr>
                <a:cxnSpLocks/>
                <a:stCxn id="14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0FCE113-E21C-BA8F-FB2E-F047896CE591}"/>
                </a:ext>
              </a:extLst>
            </p:cNvPr>
            <p:cNvSpPr/>
            <p:nvPr/>
          </p:nvSpPr>
          <p:spPr>
            <a:xfrm>
              <a:off x="8948057" y="531845"/>
              <a:ext cx="2177141" cy="1101738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5D4B8B4-959C-AC94-55B6-ECFF46AB6903}"/>
                </a:ext>
              </a:extLst>
            </p:cNvPr>
            <p:cNvGrpSpPr/>
            <p:nvPr/>
          </p:nvGrpSpPr>
          <p:grpSpPr>
            <a:xfrm>
              <a:off x="9963246" y="1047990"/>
              <a:ext cx="1109792" cy="104322"/>
              <a:chOff x="9963246" y="698655"/>
              <a:chExt cx="1109792" cy="104322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5B6842DC-371F-C42D-CEB2-CDB0EE798492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61D9EBC8-28F1-3E43-5A9F-A6730A722D06}"/>
                  </a:ext>
                </a:extLst>
              </p:cNvPr>
              <p:cNvCxnSpPr>
                <a:cxnSpLocks/>
                <a:stCxn id="12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E018809-923B-B56F-CBFC-C890E5DB5DF4}"/>
                </a:ext>
              </a:extLst>
            </p:cNvPr>
            <p:cNvGrpSpPr/>
            <p:nvPr/>
          </p:nvGrpSpPr>
          <p:grpSpPr>
            <a:xfrm>
              <a:off x="9963246" y="1397325"/>
              <a:ext cx="1109792" cy="104322"/>
              <a:chOff x="9963246" y="698655"/>
              <a:chExt cx="1109792" cy="104322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2B21F7E1-E6B8-1FE3-1BE1-9C3B182C6FD3}"/>
                  </a:ext>
                </a:extLst>
              </p:cNvPr>
              <p:cNvSpPr/>
              <p:nvPr/>
            </p:nvSpPr>
            <p:spPr>
              <a:xfrm>
                <a:off x="9963246" y="698655"/>
                <a:ext cx="104322" cy="104322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BBEF4CF1-FD34-828E-4080-2455561A30DC}"/>
                  </a:ext>
                </a:extLst>
              </p:cNvPr>
              <p:cNvCxnSpPr>
                <a:cxnSpLocks/>
                <a:stCxn id="10" idx="6"/>
              </p:cNvCxnSpPr>
              <p:nvPr/>
            </p:nvCxnSpPr>
            <p:spPr>
              <a:xfrm>
                <a:off x="10067568" y="750816"/>
                <a:ext cx="1005470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A52485D-5BDF-EA75-CF50-2F275081649F}"/>
              </a:ext>
            </a:extLst>
          </p:cNvPr>
          <p:cNvGrpSpPr/>
          <p:nvPr/>
        </p:nvGrpSpPr>
        <p:grpSpPr>
          <a:xfrm>
            <a:off x="4047012" y="4338560"/>
            <a:ext cx="4217375" cy="404830"/>
            <a:chOff x="4168309" y="-466704"/>
            <a:chExt cx="4217375" cy="404830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1A365FD-B852-DC59-0363-8FD6439EA202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D5743173-407D-3015-C371-A23B70E18851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3D0283AA-9059-7899-2835-690ED2AAEDBA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DD8D7E-D417-F5FF-EB72-79EEB3D4C200}"/>
                </a:ext>
              </a:extLst>
            </p:cNvPr>
            <p:cNvSpPr txBox="1"/>
            <p:nvPr/>
          </p:nvSpPr>
          <p:spPr>
            <a:xfrm>
              <a:off x="4291293" y="-466704"/>
              <a:ext cx="409439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랜덤 맵 생성 알고리즘 연구</a:t>
              </a:r>
              <a:r>
                <a:rPr lang="en-US" altLang="ko-KR" sz="1200" dirty="0"/>
                <a:t>(6. 9.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75%</a:t>
              </a:r>
              <a:endParaRPr lang="ko-KR" altLang="en-US" sz="1200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204C8B33-A0F6-3153-96C1-BC5D9B9B3E20}"/>
              </a:ext>
            </a:extLst>
          </p:cNvPr>
          <p:cNvGrpSpPr/>
          <p:nvPr/>
        </p:nvGrpSpPr>
        <p:grpSpPr>
          <a:xfrm>
            <a:off x="7007290" y="5093169"/>
            <a:ext cx="3595409" cy="404830"/>
            <a:chOff x="4168309" y="-466704"/>
            <a:chExt cx="3595409" cy="404830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7732DA7-746D-0F5B-1673-769B10D498B2}"/>
                </a:ext>
              </a:extLst>
            </p:cNvPr>
            <p:cNvGrpSpPr/>
            <p:nvPr/>
          </p:nvGrpSpPr>
          <p:grpSpPr>
            <a:xfrm>
              <a:off x="4168309" y="-166196"/>
              <a:ext cx="923730" cy="104322"/>
              <a:chOff x="3438525" y="-390135"/>
              <a:chExt cx="923730" cy="104322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C1E5A5BB-A377-EB78-3070-0F869A6BC6B4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161A66D0-0382-1CDD-EB25-D1EA9D16A298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3542847" y="-337974"/>
                <a:ext cx="819408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2A4B973-C315-F6C6-A70E-927CA245D1DE}"/>
                </a:ext>
              </a:extLst>
            </p:cNvPr>
            <p:cNvSpPr txBox="1"/>
            <p:nvPr/>
          </p:nvSpPr>
          <p:spPr>
            <a:xfrm>
              <a:off x="4291293" y="-466704"/>
              <a:ext cx="3472425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통로 생성 기능 구현</a:t>
              </a:r>
              <a:r>
                <a:rPr lang="en-US" altLang="ko-KR" sz="1200"/>
                <a:t>(8. 8. ~ 8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6EDFB885-9D68-47D2-CD97-D5216170022B}"/>
              </a:ext>
            </a:extLst>
          </p:cNvPr>
          <p:cNvGrpSpPr/>
          <p:nvPr/>
        </p:nvGrpSpPr>
        <p:grpSpPr>
          <a:xfrm>
            <a:off x="5887060" y="5550434"/>
            <a:ext cx="3528083" cy="404830"/>
            <a:chOff x="4168309" y="-466704"/>
            <a:chExt cx="3528083" cy="40483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F09046A3-7524-90FC-0457-AF85E9B0C9C5}"/>
                </a:ext>
              </a:extLst>
            </p:cNvPr>
            <p:cNvGrpSpPr/>
            <p:nvPr/>
          </p:nvGrpSpPr>
          <p:grpSpPr>
            <a:xfrm>
              <a:off x="4168309" y="-166196"/>
              <a:ext cx="3060997" cy="104322"/>
              <a:chOff x="3438525" y="-390135"/>
              <a:chExt cx="3060997" cy="104322"/>
            </a:xfrm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BACD7746-3A45-8AAA-915F-66017993CBCD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직선 화살표 연결선 40">
                <a:extLst>
                  <a:ext uri="{FF2B5EF4-FFF2-40B4-BE49-F238E27FC236}">
                    <a16:creationId xmlns:a16="http://schemas.microsoft.com/office/drawing/2014/main" id="{C9BCFA2E-5241-0A4B-3659-D89281CA5423}"/>
                  </a:ext>
                </a:extLst>
              </p:cNvPr>
              <p:cNvCxnSpPr>
                <a:cxnSpLocks/>
                <a:stCxn id="40" idx="6"/>
              </p:cNvCxnSpPr>
              <p:nvPr/>
            </p:nvCxnSpPr>
            <p:spPr>
              <a:xfrm>
                <a:off x="3542847" y="-337974"/>
                <a:ext cx="2956675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C9CA70-981F-A48D-3AC1-471C92AB1F0B}"/>
                </a:ext>
              </a:extLst>
            </p:cNvPr>
            <p:cNvSpPr txBox="1"/>
            <p:nvPr/>
          </p:nvSpPr>
          <p:spPr>
            <a:xfrm>
              <a:off x="4291293" y="-466704"/>
              <a:ext cx="340509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맵 기믹 기능 구현</a:t>
              </a:r>
              <a:r>
                <a:rPr lang="en-US" altLang="ko-KR" sz="1200"/>
                <a:t>(</a:t>
              </a:r>
              <a:r>
                <a:rPr lang="ko-KR" altLang="en-US" sz="1200"/>
                <a:t>문</a:t>
              </a:r>
              <a:r>
                <a:rPr lang="en-US" altLang="ko-KR" sz="1200"/>
                <a:t>, </a:t>
              </a:r>
              <a:r>
                <a:rPr lang="ko-KR" altLang="en-US" sz="1200"/>
                <a:t>함정 등</a:t>
              </a:r>
              <a:r>
                <a:rPr lang="en-US" altLang="ko-KR" sz="1200"/>
                <a:t>) (7. 19.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C51B3FF3-C86D-5F06-6A76-E9C4E28A22D8}"/>
              </a:ext>
            </a:extLst>
          </p:cNvPr>
          <p:cNvCxnSpPr>
            <a:cxnSpLocks/>
          </p:cNvCxnSpPr>
          <p:nvPr/>
        </p:nvCxnSpPr>
        <p:spPr>
          <a:xfrm flipV="1">
            <a:off x="4484838" y="4691229"/>
            <a:ext cx="0" cy="754609"/>
          </a:xfrm>
          <a:prstGeom prst="line">
            <a:avLst/>
          </a:prstGeom>
          <a:ln w="3810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38728DA6-9B6B-0286-2B3F-7F2A17229728}"/>
              </a:ext>
            </a:extLst>
          </p:cNvPr>
          <p:cNvCxnSpPr>
            <a:cxnSpLocks/>
            <a:endCxn id="34" idx="2"/>
          </p:cNvCxnSpPr>
          <p:nvPr/>
        </p:nvCxnSpPr>
        <p:spPr>
          <a:xfrm>
            <a:off x="4484836" y="5445838"/>
            <a:ext cx="2522454" cy="0"/>
          </a:xfrm>
          <a:prstGeom prst="line">
            <a:avLst/>
          </a:prstGeom>
          <a:ln w="3810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1FC00BA-569B-4499-F840-8FD0413891EC}"/>
              </a:ext>
            </a:extLst>
          </p:cNvPr>
          <p:cNvGrpSpPr/>
          <p:nvPr/>
        </p:nvGrpSpPr>
        <p:grpSpPr>
          <a:xfrm>
            <a:off x="4432677" y="4761812"/>
            <a:ext cx="3390225" cy="404830"/>
            <a:chOff x="4168309" y="-466704"/>
            <a:chExt cx="3390225" cy="404830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35BBFE4-94FA-90B5-E6AD-DFC830BC72B3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101A12C6-9A08-D6FA-67B0-2DB0755A521A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72AC0E26-7199-1BB0-4BB2-C42C2ECFABF5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3542847" y="-337974"/>
                <a:ext cx="2470291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ABB4283-EE58-DED1-A943-D8A1150F3A9E}"/>
                </a:ext>
              </a:extLst>
            </p:cNvPr>
            <p:cNvSpPr txBox="1"/>
            <p:nvPr/>
          </p:nvSpPr>
          <p:spPr>
            <a:xfrm>
              <a:off x="4291293" y="-466704"/>
              <a:ext cx="3267241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랜덤 맵 기반 방 생성 기능 구현</a:t>
              </a:r>
              <a:r>
                <a:rPr lang="en-US" altLang="ko-KR" sz="1200"/>
                <a:t>(6. 26. ~ 8. 8.)</a:t>
              </a:r>
              <a:endParaRPr lang="ko-KR" altLang="en-US" sz="1200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B930A8B-8DAB-206A-2EC9-54462F948E10}"/>
              </a:ext>
            </a:extLst>
          </p:cNvPr>
          <p:cNvGrpSpPr/>
          <p:nvPr/>
        </p:nvGrpSpPr>
        <p:grpSpPr>
          <a:xfrm>
            <a:off x="8272585" y="4345553"/>
            <a:ext cx="2832380" cy="404830"/>
            <a:chOff x="4168309" y="-466704"/>
            <a:chExt cx="2832380" cy="404830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9259E6A5-5411-0E21-3F58-8ED37EBEA765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8E3BFA01-7C2E-0737-7C59-B7A06CBE73F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7" name="직선 화살표 연결선 56">
                <a:extLst>
                  <a:ext uri="{FF2B5EF4-FFF2-40B4-BE49-F238E27FC236}">
                    <a16:creationId xmlns:a16="http://schemas.microsoft.com/office/drawing/2014/main" id="{BC179507-9AF5-29D2-C5BE-5E91E909C236}"/>
                  </a:ext>
                </a:extLst>
              </p:cNvPr>
              <p:cNvCxnSpPr>
                <a:cxnSpLocks/>
                <a:stCxn id="56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B667C1E-7DF4-B46A-E5F0-B77BD7CA8ABC}"/>
                </a:ext>
              </a:extLst>
            </p:cNvPr>
            <p:cNvSpPr txBox="1"/>
            <p:nvPr/>
          </p:nvSpPr>
          <p:spPr>
            <a:xfrm>
              <a:off x="4291293" y="-466704"/>
              <a:ext cx="270939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씬 매니져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A6295E22-E891-E754-4205-8AA087D143DE}"/>
              </a:ext>
            </a:extLst>
          </p:cNvPr>
          <p:cNvGrpSpPr/>
          <p:nvPr/>
        </p:nvGrpSpPr>
        <p:grpSpPr>
          <a:xfrm>
            <a:off x="8273718" y="4715865"/>
            <a:ext cx="3255846" cy="276999"/>
            <a:chOff x="4168309" y="-314891"/>
            <a:chExt cx="3255846" cy="276999"/>
          </a:xfrm>
        </p:grpSpPr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1C12254F-7ACA-B0D9-29C2-C30715E111A0}"/>
                </a:ext>
              </a:extLst>
            </p:cNvPr>
            <p:cNvGrpSpPr/>
            <p:nvPr/>
          </p:nvGrpSpPr>
          <p:grpSpPr>
            <a:xfrm>
              <a:off x="4168309" y="-166196"/>
              <a:ext cx="675472" cy="104322"/>
              <a:chOff x="3438525" y="-390135"/>
              <a:chExt cx="675472" cy="104322"/>
            </a:xfrm>
          </p:grpSpPr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2D022EBB-B33A-2046-EF35-CBD16133B009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3" name="직선 화살표 연결선 62">
                <a:extLst>
                  <a:ext uri="{FF2B5EF4-FFF2-40B4-BE49-F238E27FC236}">
                    <a16:creationId xmlns:a16="http://schemas.microsoft.com/office/drawing/2014/main" id="{E0265138-B5D7-B9FA-E7E2-4B4CC447C0FE}"/>
                  </a:ext>
                </a:extLst>
              </p:cNvPr>
              <p:cNvCxnSpPr>
                <a:cxnSpLocks/>
                <a:stCxn id="62" idx="6"/>
              </p:cNvCxnSpPr>
              <p:nvPr/>
            </p:nvCxnSpPr>
            <p:spPr>
              <a:xfrm>
                <a:off x="3542847" y="-337974"/>
                <a:ext cx="571150" cy="0"/>
              </a:xfrm>
              <a:prstGeom prst="straightConnector1">
                <a:avLst/>
              </a:prstGeom>
              <a:solidFill>
                <a:srgbClr val="FF0000"/>
              </a:solidFill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D57AE2D-A924-F26F-1E8E-D59D61399694}"/>
                </a:ext>
              </a:extLst>
            </p:cNvPr>
            <p:cNvSpPr txBox="1"/>
            <p:nvPr/>
          </p:nvSpPr>
          <p:spPr>
            <a:xfrm>
              <a:off x="4911929" y="-314891"/>
              <a:ext cx="2512226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팩토리 기능 구현</a:t>
              </a:r>
              <a:r>
                <a:rPr lang="en-US" altLang="ko-KR" sz="1200"/>
                <a:t>(9</a:t>
              </a:r>
              <a:r>
                <a:rPr lang="ko-KR" altLang="en-US" sz="1200"/>
                <a:t>월 초</a:t>
              </a:r>
              <a:r>
                <a:rPr lang="en-US" altLang="ko-KR" sz="1200"/>
                <a:t>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3881D03-CF54-CFA0-7ACA-DB2EAD20DD8F}"/>
              </a:ext>
            </a:extLst>
          </p:cNvPr>
          <p:cNvGrpSpPr/>
          <p:nvPr/>
        </p:nvGrpSpPr>
        <p:grpSpPr>
          <a:xfrm>
            <a:off x="4291068" y="2532155"/>
            <a:ext cx="2962151" cy="404830"/>
            <a:chOff x="4168309" y="-466704"/>
            <a:chExt cx="4314240" cy="404830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B0DDC86-E4EB-51DB-D318-DA4335F62959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BD875257-55AC-9F7E-B689-796AFB1C292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59456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61269321-401B-FE30-3543-774DE530C0C3}"/>
                  </a:ext>
                </a:extLst>
              </p:cNvPr>
              <p:cNvCxnSpPr>
                <a:cxnSpLocks/>
                <a:stCxn id="29" idx="6"/>
              </p:cNvCxnSpPr>
              <p:nvPr/>
            </p:nvCxnSpPr>
            <p:spPr>
              <a:xfrm>
                <a:off x="3597981" y="-337974"/>
                <a:ext cx="2415157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88183D-2127-93FD-EAE3-46878AEF3E2A}"/>
                </a:ext>
              </a:extLst>
            </p:cNvPr>
            <p:cNvSpPr txBox="1"/>
            <p:nvPr/>
          </p:nvSpPr>
          <p:spPr>
            <a:xfrm>
              <a:off x="4291292" y="-466704"/>
              <a:ext cx="419125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en-US" altLang="ko-KR" sz="1200" dirty="0"/>
                <a:t> UI </a:t>
              </a:r>
              <a:r>
                <a:rPr lang="ko-KR" altLang="en-US" sz="1200" dirty="0"/>
                <a:t>동작 구현</a:t>
              </a:r>
              <a:r>
                <a:rPr lang="en-US" altLang="ko-KR" sz="1200" dirty="0"/>
                <a:t>(6. 26. ~ 7. 21.)</a:t>
              </a:r>
              <a:endParaRPr lang="ko-KR" altLang="en-US" sz="1200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2C9D6E2-4DE3-E7AE-42BF-21BE58F760DF}"/>
              </a:ext>
            </a:extLst>
          </p:cNvPr>
          <p:cNvGrpSpPr/>
          <p:nvPr/>
        </p:nvGrpSpPr>
        <p:grpSpPr>
          <a:xfrm>
            <a:off x="5778316" y="2976205"/>
            <a:ext cx="4547593" cy="404830"/>
            <a:chOff x="4168309" y="-466704"/>
            <a:chExt cx="4547593" cy="404830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97DCB0F7-C103-A6EC-FD35-952190ACD74A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748ECB78-C586-C028-7D5D-12BB4B1523C6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5" name="직선 화살표 연결선 44">
                <a:extLst>
                  <a:ext uri="{FF2B5EF4-FFF2-40B4-BE49-F238E27FC236}">
                    <a16:creationId xmlns:a16="http://schemas.microsoft.com/office/drawing/2014/main" id="{39D66DBF-0D38-EE03-7A31-3490B62402DD}"/>
                  </a:ext>
                </a:extLst>
              </p:cNvPr>
              <p:cNvCxnSpPr>
                <a:cxnSpLocks/>
                <a:stCxn id="44" idx="6"/>
              </p:cNvCxnSpPr>
              <p:nvPr/>
            </p:nvCxnSpPr>
            <p:spPr>
              <a:xfrm>
                <a:off x="3542847" y="-337974"/>
                <a:ext cx="3779686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94BB765-458B-744E-C70F-1A3607091E6B}"/>
                </a:ext>
              </a:extLst>
            </p:cNvPr>
            <p:cNvSpPr txBox="1"/>
            <p:nvPr/>
          </p:nvSpPr>
          <p:spPr>
            <a:xfrm>
              <a:off x="4291293" y="-466704"/>
              <a:ext cx="442460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RingMenu</a:t>
              </a:r>
              <a:r>
                <a:rPr lang="ko-KR" altLang="en-US" sz="1200" dirty="0"/>
                <a:t> </a:t>
              </a:r>
              <a:r>
                <a:rPr lang="ko-KR" altLang="en-US" sz="1200" dirty="0" err="1"/>
                <a:t>이벤토리</a:t>
              </a:r>
              <a:r>
                <a:rPr lang="ko-KR" altLang="en-US" sz="1200" dirty="0"/>
                <a:t> 기능 구현</a:t>
              </a:r>
              <a:r>
                <a:rPr lang="en-US" altLang="ko-KR" sz="1200" dirty="0"/>
                <a:t>(7. 24. ~ </a:t>
              </a:r>
              <a:r>
                <a:rPr lang="ko-KR" altLang="en-US" sz="1200" dirty="0"/>
                <a:t>진행 중</a:t>
              </a:r>
              <a:r>
                <a:rPr lang="en-US" altLang="ko-KR" sz="1200" dirty="0"/>
                <a:t>) / </a:t>
              </a:r>
              <a:r>
                <a:rPr lang="ko-KR" altLang="en-US" sz="1200" dirty="0" err="1"/>
                <a:t>진행율</a:t>
              </a:r>
              <a:r>
                <a:rPr lang="ko-KR" altLang="en-US" sz="1200" dirty="0"/>
                <a:t> </a:t>
              </a:r>
              <a:r>
                <a:rPr lang="en-US" altLang="ko-KR" sz="1200" dirty="0"/>
                <a:t>50%</a:t>
              </a:r>
              <a:endParaRPr lang="ko-KR" altLang="en-US" sz="1200" dirty="0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422D0CA0-2CB4-6BD0-2191-3A76FBD2226C}"/>
              </a:ext>
            </a:extLst>
          </p:cNvPr>
          <p:cNvGrpSpPr/>
          <p:nvPr/>
        </p:nvGrpSpPr>
        <p:grpSpPr>
          <a:xfrm>
            <a:off x="6060415" y="3374773"/>
            <a:ext cx="3741210" cy="404830"/>
            <a:chOff x="4168309" y="-466704"/>
            <a:chExt cx="5448902" cy="404830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33C36B0C-1703-E5AC-8AB2-AD48CB4A5ACA}"/>
                </a:ext>
              </a:extLst>
            </p:cNvPr>
            <p:cNvGrpSpPr/>
            <p:nvPr/>
          </p:nvGrpSpPr>
          <p:grpSpPr>
            <a:xfrm>
              <a:off x="4168309" y="-166196"/>
              <a:ext cx="2574613" cy="104322"/>
              <a:chOff x="3438525" y="-390135"/>
              <a:chExt cx="2574613" cy="104322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4A93BB06-71A8-37D1-25EC-281EBB3F57A8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76683" cy="104322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4F8E2619-B04A-A5E0-DFF8-CDF1AC88E48B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3615208" y="-337974"/>
                <a:ext cx="239793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C052074-6F1A-671A-17EC-2062BFF70462}"/>
                </a:ext>
              </a:extLst>
            </p:cNvPr>
            <p:cNvSpPr txBox="1"/>
            <p:nvPr/>
          </p:nvSpPr>
          <p:spPr>
            <a:xfrm>
              <a:off x="4291292" y="-466704"/>
              <a:ext cx="532591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Player </a:t>
              </a:r>
              <a:r>
                <a:rPr lang="en-US" altLang="ko-KR" sz="1200" dirty="0" err="1"/>
                <a:t>HPBar</a:t>
              </a:r>
              <a:r>
                <a:rPr lang="en-US" altLang="ko-KR" sz="1200" dirty="0"/>
                <a:t>, </a:t>
              </a:r>
              <a:r>
                <a:rPr lang="en-US" altLang="ko-KR" sz="1200" dirty="0" err="1"/>
                <a:t>MPBar</a:t>
              </a:r>
              <a:r>
                <a:rPr lang="en-US" altLang="ko-KR" sz="1200" dirty="0"/>
                <a:t>, Level UI </a:t>
              </a:r>
              <a:r>
                <a:rPr lang="ko-KR" altLang="en-US" sz="1200" dirty="0"/>
                <a:t>구현</a:t>
              </a:r>
              <a:r>
                <a:rPr lang="en-US" altLang="ko-KR" sz="1200" dirty="0"/>
                <a:t>(7. 26. ~ 8.15)</a:t>
              </a:r>
              <a:endParaRPr lang="ko-KR" altLang="en-US" sz="1200" dirty="0"/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80C0E692-1531-B977-A1DC-2739337798BB}"/>
              </a:ext>
            </a:extLst>
          </p:cNvPr>
          <p:cNvGrpSpPr/>
          <p:nvPr/>
        </p:nvGrpSpPr>
        <p:grpSpPr>
          <a:xfrm>
            <a:off x="8649290" y="3810702"/>
            <a:ext cx="2176828" cy="404830"/>
            <a:chOff x="4168309" y="-466704"/>
            <a:chExt cx="3884008" cy="404830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5B7B08A-1F04-24F2-4DFD-15B27A549B5D}"/>
                </a:ext>
              </a:extLst>
            </p:cNvPr>
            <p:cNvGrpSpPr/>
            <p:nvPr/>
          </p:nvGrpSpPr>
          <p:grpSpPr>
            <a:xfrm>
              <a:off x="4168309" y="-166196"/>
              <a:ext cx="3884008" cy="104322"/>
              <a:chOff x="3438525" y="-390135"/>
              <a:chExt cx="3884008" cy="104322"/>
            </a:xfrm>
          </p:grpSpPr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6E5FA8A-BA53-8C59-F37E-274499E54633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22984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9F676444-E942-9AE1-88C2-54376F1D411C}"/>
                  </a:ext>
                </a:extLst>
              </p:cNvPr>
              <p:cNvCxnSpPr>
                <a:cxnSpLocks/>
                <a:stCxn id="66" idx="6"/>
              </p:cNvCxnSpPr>
              <p:nvPr/>
            </p:nvCxnSpPr>
            <p:spPr>
              <a:xfrm>
                <a:off x="3561509" y="-337974"/>
                <a:ext cx="3761024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DF35333-CFF9-8C22-92EA-D9EF34BBA94A}"/>
                </a:ext>
              </a:extLst>
            </p:cNvPr>
            <p:cNvSpPr txBox="1"/>
            <p:nvPr/>
          </p:nvSpPr>
          <p:spPr>
            <a:xfrm>
              <a:off x="4291294" y="-466704"/>
              <a:ext cx="365265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ElemantalSkill</a:t>
              </a:r>
              <a:r>
                <a:rPr lang="en-US" altLang="ko-KR" sz="1200" dirty="0"/>
                <a:t> Window </a:t>
              </a:r>
              <a:r>
                <a:rPr lang="ko-KR" altLang="en-US" sz="1200" dirty="0"/>
                <a:t>구현</a:t>
              </a:r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CD32F13E-9DB0-C65B-08D0-EC72EDC59989}"/>
              </a:ext>
            </a:extLst>
          </p:cNvPr>
          <p:cNvSpPr txBox="1"/>
          <p:nvPr/>
        </p:nvSpPr>
        <p:spPr>
          <a:xfrm>
            <a:off x="2456245" y="3276713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3D13091-7545-B865-E94F-1FF1A8B834E0}"/>
              </a:ext>
            </a:extLst>
          </p:cNvPr>
          <p:cNvSpPr txBox="1"/>
          <p:nvPr/>
        </p:nvSpPr>
        <p:spPr>
          <a:xfrm>
            <a:off x="2456245" y="5093168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DB1F0FAB-6B6A-7DDE-E8E5-A1612A731001}"/>
              </a:ext>
            </a:extLst>
          </p:cNvPr>
          <p:cNvGrpSpPr/>
          <p:nvPr/>
        </p:nvGrpSpPr>
        <p:grpSpPr>
          <a:xfrm>
            <a:off x="9340923" y="5510539"/>
            <a:ext cx="2136549" cy="404830"/>
            <a:chOff x="4168309" y="-466704"/>
            <a:chExt cx="2136549" cy="404830"/>
          </a:xfrm>
        </p:grpSpPr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00F90D6E-D32A-0A6C-CDC9-672CC45CA6B4}"/>
                </a:ext>
              </a:extLst>
            </p:cNvPr>
            <p:cNvGrpSpPr/>
            <p:nvPr/>
          </p:nvGrpSpPr>
          <p:grpSpPr>
            <a:xfrm>
              <a:off x="4168309" y="-166196"/>
              <a:ext cx="726645" cy="104322"/>
              <a:chOff x="3438525" y="-390135"/>
              <a:chExt cx="726645" cy="104322"/>
            </a:xfrm>
          </p:grpSpPr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B66800F2-08C1-0865-76AA-E01B82433D66}"/>
                  </a:ext>
                </a:extLst>
              </p:cNvPr>
              <p:cNvSpPr/>
              <p:nvPr/>
            </p:nvSpPr>
            <p:spPr>
              <a:xfrm>
                <a:off x="3438525" y="-390135"/>
                <a:ext cx="104322" cy="104322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2" name="직선 화살표 연결선 71">
                <a:extLst>
                  <a:ext uri="{FF2B5EF4-FFF2-40B4-BE49-F238E27FC236}">
                    <a16:creationId xmlns:a16="http://schemas.microsoft.com/office/drawing/2014/main" id="{2266AF40-CE58-3E1E-6EE7-EF3AD2248992}"/>
                  </a:ext>
                </a:extLst>
              </p:cNvPr>
              <p:cNvCxnSpPr>
                <a:cxnSpLocks/>
                <a:stCxn id="71" idx="6"/>
              </p:cNvCxnSpPr>
              <p:nvPr/>
            </p:nvCxnSpPr>
            <p:spPr>
              <a:xfrm>
                <a:off x="3542847" y="-337974"/>
                <a:ext cx="622323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F543BF0B-F929-18C3-BB51-C177B7DE3C96}"/>
                </a:ext>
              </a:extLst>
            </p:cNvPr>
            <p:cNvSpPr txBox="1"/>
            <p:nvPr/>
          </p:nvSpPr>
          <p:spPr>
            <a:xfrm>
              <a:off x="4291293" y="-466704"/>
              <a:ext cx="2013565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보스 전투</a:t>
              </a:r>
              <a:r>
                <a:rPr lang="en-US" altLang="ko-KR" sz="1200"/>
                <a:t> (9. 19. ~ 10</a:t>
              </a:r>
              <a:r>
                <a:rPr lang="ko-KR" altLang="en-US" sz="1200"/>
                <a:t>월 초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3943240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Player</a:t>
            </a:r>
            <a:r>
              <a:rPr lang="ko-KR" altLang="en-US"/>
              <a:t> </a:t>
            </a:r>
            <a:r>
              <a:rPr lang="en-US" altLang="ko-KR"/>
              <a:t>UI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528" y="1810512"/>
            <a:ext cx="4914122" cy="384962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/>
              <a:t>플레이어의 상태 및 장비 상태를 나타내는 </a:t>
            </a:r>
            <a:r>
              <a:rPr lang="en-US" altLang="ko-KR" sz="1800" dirty="0"/>
              <a:t>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/>
              <a:t>플레이어의 체력</a:t>
            </a:r>
            <a:r>
              <a:rPr lang="en-US" altLang="ko-KR" sz="1800" dirty="0"/>
              <a:t>, </a:t>
            </a:r>
            <a:r>
              <a:rPr lang="ko-KR" altLang="en-US" sz="1800" dirty="0"/>
              <a:t>마나 등을 인터페이스 상속</a:t>
            </a:r>
            <a:endParaRPr lang="en-US" altLang="ko-KR" sz="1800" dirty="0"/>
          </a:p>
          <a:p>
            <a:pPr lvl="1"/>
            <a:r>
              <a:rPr lang="en-US" altLang="ko-KR" sz="1400" dirty="0"/>
              <a:t>- </a:t>
            </a:r>
            <a:r>
              <a:rPr lang="en-US" altLang="ko-KR" sz="1400" dirty="0" err="1"/>
              <a:t>IHealth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IMana</a:t>
            </a:r>
            <a:r>
              <a:rPr lang="en-US" altLang="ko-KR" sz="1400" dirty="0"/>
              <a:t> </a:t>
            </a:r>
            <a:r>
              <a:rPr lang="ko-KR" altLang="en-US" sz="1400" dirty="0"/>
              <a:t>등 일부 인터페이스는 </a:t>
            </a:r>
            <a:r>
              <a:rPr lang="en-US" altLang="ko-KR" sz="1400" dirty="0"/>
              <a:t>Enemy</a:t>
            </a:r>
            <a:r>
              <a:rPr lang="ko-KR" altLang="en-US" sz="1400" dirty="0"/>
              <a:t>도 상속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 err="1"/>
              <a:t>델리게이트</a:t>
            </a:r>
            <a:r>
              <a:rPr lang="ko-KR" altLang="en-US" sz="1800" dirty="0"/>
              <a:t> 이용하여 </a:t>
            </a:r>
            <a:r>
              <a:rPr lang="en-US" altLang="ko-KR" sz="1800" dirty="0"/>
              <a:t>Player Level UP </a:t>
            </a:r>
            <a:r>
              <a:rPr lang="ko-KR" altLang="en-US" sz="1800" dirty="0"/>
              <a:t>구현</a:t>
            </a:r>
            <a:endParaRPr lang="en-US" altLang="ko-K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dirty="0" err="1"/>
              <a:t>RingMenu</a:t>
            </a:r>
            <a:r>
              <a:rPr lang="ko-KR" altLang="en-US" sz="1800" dirty="0"/>
              <a:t>에서 속성 변경 시 반영되는 속성 상태 </a:t>
            </a:r>
            <a:r>
              <a:rPr lang="en-US" altLang="ko-KR" sz="1800" dirty="0"/>
              <a:t>UI </a:t>
            </a:r>
            <a:r>
              <a:rPr lang="ko-KR" altLang="en-US" sz="1800" dirty="0"/>
              <a:t>구현</a:t>
            </a:r>
            <a:endParaRPr lang="en-US" altLang="ko-KR" sz="1800" dirty="0"/>
          </a:p>
          <a:p>
            <a:endParaRPr lang="ko-KR" altLang="en-US" dirty="0"/>
          </a:p>
        </p:txBody>
      </p:sp>
      <p:pic>
        <p:nvPicPr>
          <p:cNvPr id="3" name="[mix]bandicam 2023-10-14 19-56-26-034">
            <a:hlinkClick r:id="" action="ppaction://media"/>
            <a:extLst>
              <a:ext uri="{FF2B5EF4-FFF2-40B4-BE49-F238E27FC236}">
                <a16:creationId xmlns:a16="http://schemas.microsoft.com/office/drawing/2014/main" id="{CC644413-DFB1-7B47-B825-B2C3E80CD7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9251" y="1111437"/>
            <a:ext cx="4270043" cy="23852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9C3D61-4F7D-B407-6250-BA80CC1F58F0}"/>
              </a:ext>
            </a:extLst>
          </p:cNvPr>
          <p:cNvSpPr txBox="1"/>
          <p:nvPr/>
        </p:nvSpPr>
        <p:spPr>
          <a:xfrm>
            <a:off x="6129251" y="785943"/>
            <a:ext cx="32339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 err="1"/>
              <a:t>플레이중</a:t>
            </a:r>
            <a:r>
              <a:rPr lang="ko-KR" altLang="en-US" sz="1400" dirty="0"/>
              <a:t> </a:t>
            </a:r>
            <a:r>
              <a:rPr lang="en-US" altLang="ko-KR" sz="1400" dirty="0"/>
              <a:t>HP,</a:t>
            </a:r>
            <a:r>
              <a:rPr lang="ko-KR" altLang="en-US" sz="1400" dirty="0"/>
              <a:t> </a:t>
            </a:r>
            <a:r>
              <a:rPr lang="en-US" altLang="ko-KR" sz="1400" dirty="0"/>
              <a:t>MP,</a:t>
            </a:r>
            <a:r>
              <a:rPr lang="ko-KR" altLang="en-US" sz="1400" dirty="0"/>
              <a:t> 경험친 변화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A4DA4C-D5FE-E361-3BDD-106322C07754}"/>
              </a:ext>
            </a:extLst>
          </p:cNvPr>
          <p:cNvSpPr txBox="1"/>
          <p:nvPr/>
        </p:nvSpPr>
        <p:spPr>
          <a:xfrm>
            <a:off x="6129250" y="3596167"/>
            <a:ext cx="38742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&lt;</a:t>
            </a:r>
            <a:r>
              <a:rPr lang="en-US" altLang="ko-KR" sz="1200" dirty="0" err="1"/>
              <a:t>RingMenu</a:t>
            </a:r>
            <a:r>
              <a:rPr lang="en-US" altLang="ko-KR" sz="1200" dirty="0"/>
              <a:t> </a:t>
            </a:r>
            <a:r>
              <a:rPr lang="ko-KR" altLang="en-US" sz="1200" dirty="0"/>
              <a:t>속성 </a:t>
            </a:r>
            <a:r>
              <a:rPr lang="ko-KR" altLang="en-US" sz="1200" dirty="0" err="1"/>
              <a:t>변경시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방영된는</a:t>
            </a:r>
            <a:r>
              <a:rPr lang="ko-KR" altLang="en-US" sz="1200" dirty="0"/>
              <a:t> 속성 상태 확인 </a:t>
            </a:r>
            <a:r>
              <a:rPr lang="en-US" altLang="ko-KR" sz="1200" dirty="0"/>
              <a:t>UI&gt;</a:t>
            </a:r>
            <a:endParaRPr lang="ko-KR" altLang="en-US" sz="1200" dirty="0"/>
          </a:p>
        </p:txBody>
      </p:sp>
      <p:pic>
        <p:nvPicPr>
          <p:cNvPr id="11" name="RingMenu구현">
            <a:hlinkClick r:id="" action="ppaction://media"/>
            <a:extLst>
              <a:ext uri="{FF2B5EF4-FFF2-40B4-BE49-F238E27FC236}">
                <a16:creationId xmlns:a16="http://schemas.microsoft.com/office/drawing/2014/main" id="{DDEE18F7-4FE1-86B6-D222-24B7B3B1558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29250" y="3873167"/>
            <a:ext cx="4270044" cy="238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942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3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Character Base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Player</a:t>
            </a:r>
            <a:r>
              <a:rPr lang="ko-KR" altLang="en-US" sz="1400" dirty="0"/>
              <a:t>와 </a:t>
            </a:r>
            <a:r>
              <a:rPr lang="en-US" altLang="ko-KR" sz="1400" dirty="0" err="1"/>
              <a:t>EnemyBase</a:t>
            </a:r>
            <a:r>
              <a:rPr lang="ko-KR" altLang="en-US" sz="1400" dirty="0"/>
              <a:t> 공통 기능 묶어 놓은 부모클래스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체력</a:t>
            </a:r>
            <a:r>
              <a:rPr lang="en-US" altLang="ko-KR" sz="1400" dirty="0"/>
              <a:t>, </a:t>
            </a:r>
            <a:r>
              <a:rPr lang="ko-KR" altLang="en-US" sz="1400" dirty="0"/>
              <a:t>공격력</a:t>
            </a:r>
            <a:r>
              <a:rPr lang="en-US" altLang="ko-KR" sz="1400" dirty="0"/>
              <a:t>, </a:t>
            </a:r>
            <a:r>
              <a:rPr lang="ko-KR" altLang="en-US" sz="1400" dirty="0"/>
              <a:t>원소 속성 등 공통 변수 포함</a:t>
            </a:r>
            <a:endParaRPr lang="en-US" altLang="ko-KR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공격자와 방어자의 속성에 따라 데미지 계산식 구현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플레이어는 특정 키 입력으로 속성 메뉴 호출 하여 속성을 변경 할 수 있음</a:t>
            </a:r>
            <a:endParaRPr lang="ko-KR" altLang="en-US" sz="24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055D27E-788D-A7DC-379D-3B0C85F56676}"/>
              </a:ext>
            </a:extLst>
          </p:cNvPr>
          <p:cNvSpPr/>
          <p:nvPr/>
        </p:nvSpPr>
        <p:spPr>
          <a:xfrm>
            <a:off x="7737209" y="2459317"/>
            <a:ext cx="2505179" cy="8686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Character Base</a:t>
            </a:r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9557A05-1603-30B8-ECDE-4C339BFE62E5}"/>
              </a:ext>
            </a:extLst>
          </p:cNvPr>
          <p:cNvCxnSpPr>
            <a:cxnSpLocks/>
            <a:stCxn id="3" idx="3"/>
            <a:endCxn id="9" idx="0"/>
          </p:cNvCxnSpPr>
          <p:nvPr/>
        </p:nvCxnSpPr>
        <p:spPr>
          <a:xfrm flipH="1">
            <a:off x="7615290" y="3200782"/>
            <a:ext cx="488794" cy="635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CBBA152E-7A2C-D2BB-5F41-3CB4DC8E758A}"/>
              </a:ext>
            </a:extLst>
          </p:cNvPr>
          <p:cNvSpPr/>
          <p:nvPr/>
        </p:nvSpPr>
        <p:spPr>
          <a:xfrm>
            <a:off x="6868530" y="3835928"/>
            <a:ext cx="1493520" cy="543801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Player</a:t>
            </a:r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6F066B2-3BCD-9C48-4A81-F2D8CCA96AA3}"/>
              </a:ext>
            </a:extLst>
          </p:cNvPr>
          <p:cNvSpPr/>
          <p:nvPr/>
        </p:nvSpPr>
        <p:spPr>
          <a:xfrm>
            <a:off x="9614639" y="3835928"/>
            <a:ext cx="1493520" cy="543801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Enemy</a:t>
            </a:r>
          </a:p>
          <a:p>
            <a:pPr algn="ctr"/>
            <a:r>
              <a:rPr lang="en-US" altLang="ko-KR" dirty="0"/>
              <a:t>Base</a:t>
            </a:r>
            <a:endParaRPr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A0850E3-3063-0AB6-FCED-875396A933B5}"/>
              </a:ext>
            </a:extLst>
          </p:cNvPr>
          <p:cNvCxnSpPr>
            <a:cxnSpLocks/>
            <a:stCxn id="3" idx="5"/>
            <a:endCxn id="14" idx="0"/>
          </p:cNvCxnSpPr>
          <p:nvPr/>
        </p:nvCxnSpPr>
        <p:spPr>
          <a:xfrm>
            <a:off x="9875513" y="3200782"/>
            <a:ext cx="485886" cy="635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97F5581-42FC-BDC3-FD62-87D94F50E3B0}"/>
              </a:ext>
            </a:extLst>
          </p:cNvPr>
          <p:cNvSpPr/>
          <p:nvPr/>
        </p:nvSpPr>
        <p:spPr>
          <a:xfrm>
            <a:off x="7737209" y="2113254"/>
            <a:ext cx="967740" cy="277101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IBattle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5D527C6-5005-D977-B884-18BD926D8AC6}"/>
              </a:ext>
            </a:extLst>
          </p:cNvPr>
          <p:cNvSpPr/>
          <p:nvPr/>
        </p:nvSpPr>
        <p:spPr>
          <a:xfrm>
            <a:off x="9302211" y="2103500"/>
            <a:ext cx="967740" cy="277101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IHealth</a:t>
            </a:r>
            <a:endParaRPr lang="ko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1EC3ECE0-9C91-95F7-9DAB-CB9DAF16E7A6}"/>
              </a:ext>
            </a:extLst>
          </p:cNvPr>
          <p:cNvCxnSpPr>
            <a:stCxn id="14" idx="4"/>
          </p:cNvCxnSpPr>
          <p:nvPr/>
        </p:nvCxnSpPr>
        <p:spPr>
          <a:xfrm>
            <a:off x="10361399" y="4379729"/>
            <a:ext cx="0" cy="367531"/>
          </a:xfrm>
          <a:prstGeom prst="straightConnector1">
            <a:avLst/>
          </a:prstGeom>
          <a:ln>
            <a:solidFill>
              <a:srgbClr val="F03F2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5F115B2-6E19-4855-60BE-B28C1786DC14}"/>
              </a:ext>
            </a:extLst>
          </p:cNvPr>
          <p:cNvSpPr txBox="1"/>
          <p:nvPr/>
        </p:nvSpPr>
        <p:spPr>
          <a:xfrm>
            <a:off x="9365773" y="4848106"/>
            <a:ext cx="199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여러 종류 </a:t>
            </a:r>
            <a:r>
              <a:rPr lang="en-US" altLang="ko-KR"/>
              <a:t>Enemy</a:t>
            </a:r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E92DDFF-341E-FDC4-9D00-897AFCA99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7682" y="4614425"/>
            <a:ext cx="1858010" cy="18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279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ElementalSkill</a:t>
            </a:r>
            <a:r>
              <a:rPr lang="en-US" altLang="ko-KR" dirty="0"/>
              <a:t> Window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김수영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Player </a:t>
            </a:r>
            <a:r>
              <a:rPr lang="ko-KR" altLang="en-US" sz="1400" dirty="0"/>
              <a:t>속성을 능력을 올릴 수 있는 창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플레이어는 특정 키 입력으로 속성 능력 메뉴 호출 하여 속성 능력치를 변경 할 수 있음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Player </a:t>
            </a:r>
            <a:r>
              <a:rPr lang="ko-KR" altLang="en-US" sz="1600" dirty="0"/>
              <a:t>레벨 </a:t>
            </a:r>
            <a:r>
              <a:rPr lang="en-US" altLang="ko-KR" sz="1600" dirty="0"/>
              <a:t>1</a:t>
            </a:r>
            <a:r>
              <a:rPr lang="ko-KR" altLang="en-US" sz="1600" dirty="0"/>
              <a:t>상승 시 보유 </a:t>
            </a:r>
            <a:r>
              <a:rPr lang="ko-KR" altLang="en-US" sz="1600" dirty="0" err="1"/>
              <a:t>스탯이</a:t>
            </a:r>
            <a:r>
              <a:rPr lang="ko-KR" altLang="en-US" sz="1600" dirty="0"/>
              <a:t> </a:t>
            </a:r>
            <a:r>
              <a:rPr lang="en-US" altLang="ko-KR" sz="1600" dirty="0"/>
              <a:t>1 </a:t>
            </a:r>
            <a:r>
              <a:rPr lang="ko-KR" altLang="en-US" sz="1600" dirty="0"/>
              <a:t>상승 함</a:t>
            </a:r>
            <a:endParaRPr lang="en-US" altLang="ko-KR" sz="1050" dirty="0"/>
          </a:p>
        </p:txBody>
      </p:sp>
      <p:pic>
        <p:nvPicPr>
          <p:cNvPr id="4" name="[mix]bandicam 2023-10-14 20-37-46-136">
            <a:hlinkClick r:id="" action="ppaction://media"/>
            <a:extLst>
              <a:ext uri="{FF2B5EF4-FFF2-40B4-BE49-F238E27FC236}">
                <a16:creationId xmlns:a16="http://schemas.microsoft.com/office/drawing/2014/main" id="{4444B0A1-63A3-FD85-2AD1-534AB24E04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2370492"/>
            <a:ext cx="5709085" cy="318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491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765" y="381000"/>
            <a:ext cx="9779635" cy="1326515"/>
          </a:xfrm>
        </p:spPr>
        <p:txBody>
          <a:bodyPr/>
          <a:lstStyle/>
          <a:p>
            <a:r>
              <a:rPr lang="en-US" altLang="ko-KR"/>
              <a:t>Player</a:t>
            </a:r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075" y="642620"/>
            <a:ext cx="176212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/>
          <p:cNvSpPr txBox="1">
            <a:spLocks noGrp="1"/>
          </p:cNvSpPr>
          <p:nvPr>
            <p:ph idx="1"/>
          </p:nvPr>
        </p:nvSpPr>
        <p:spPr>
          <a:xfrm>
            <a:off x="701675" y="1867535"/>
            <a:ext cx="3822065" cy="45034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</a:pPr>
            <a:r>
              <a:rPr lang="ko-KR" altLang="en-US" dirty="0"/>
              <a:t>▶플레이어의 이동</a:t>
            </a: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ko-KR" altLang="en-US" dirty="0"/>
              <a:t>▶ </a:t>
            </a:r>
            <a:r>
              <a:rPr lang="ko-KR" altLang="en-US" dirty="0" err="1"/>
              <a:t>원소별</a:t>
            </a:r>
            <a:r>
              <a:rPr lang="ko-KR" altLang="en-US" dirty="0"/>
              <a:t> 공격</a:t>
            </a:r>
          </a:p>
          <a:p>
            <a:pPr marL="457200" lvl="1" indent="0">
              <a:buFontTx/>
              <a:buNone/>
            </a:pPr>
            <a:endParaRPr lang="ko-KR" altLang="en-US" dirty="0"/>
          </a:p>
          <a:p>
            <a:pPr marL="457200" lvl="1" indent="0">
              <a:buFontTx/>
              <a:buNone/>
            </a:pPr>
            <a:endParaRPr lang="ko-KR" altLang="en-US" dirty="0"/>
          </a:p>
          <a:p>
            <a:pPr marL="0" indent="0">
              <a:buFontTx/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3163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765" y="381000"/>
            <a:ext cx="9779635" cy="1326515"/>
          </a:xfrm>
        </p:spPr>
        <p:txBody>
          <a:bodyPr/>
          <a:lstStyle/>
          <a:p>
            <a:r>
              <a:rPr lang="en-US" altLang="ko-KR"/>
              <a:t>Dialogue Script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075" y="642620"/>
            <a:ext cx="176212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900" cy="3850004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>
              <a:buFontTx/>
              <a:buNone/>
            </a:pPr>
            <a:r>
              <a:rPr lang="ko-KR" altLang="en-US" dirty="0"/>
              <a:t>엑셀 파일을 이용한 이벤트별 대화 시스템</a:t>
            </a:r>
          </a:p>
        </p:txBody>
      </p:sp>
      <p:pic>
        <p:nvPicPr>
          <p:cNvPr id="3" name="지선_대화 시스템 기능 영상">
            <a:hlinkClick r:id="" action="ppaction://media"/>
            <a:extLst>
              <a:ext uri="{FF2B5EF4-FFF2-40B4-BE49-F238E27FC236}">
                <a16:creationId xmlns:a16="http://schemas.microsoft.com/office/drawing/2014/main" id="{D68E2007-7E99-DA61-E403-7E9ED0D351A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204" end="2704"/>
                </p14:media>
              </p:ext>
            </p:extLst>
          </p:nvPr>
        </p:nvPicPr>
        <p:blipFill rotWithShape="1">
          <a:blip r:embed="rId4"/>
          <a:srcRect l="8889" t="8219" r="9417" b="2347"/>
          <a:stretch/>
        </p:blipFill>
        <p:spPr>
          <a:xfrm>
            <a:off x="6096000" y="2453640"/>
            <a:ext cx="5160010" cy="292989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C7C86F2-603D-5F12-7EEF-5794C58D9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4610" y="3131185"/>
            <a:ext cx="2743835" cy="2821305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409B9C4A-F3D4-EB89-9CD1-753DE62C80C8}"/>
              </a:ext>
            </a:extLst>
          </p:cNvPr>
          <p:cNvCxnSpPr/>
          <p:nvPr/>
        </p:nvCxnSpPr>
        <p:spPr>
          <a:xfrm>
            <a:off x="4305300" y="4069080"/>
            <a:ext cx="156210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5361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620"/>
            <a:ext cx="10059035" cy="1372235"/>
          </a:xfrm>
        </p:spPr>
        <p:txBody>
          <a:bodyPr/>
          <a:lstStyle/>
          <a:p>
            <a:r>
              <a:rPr lang="en-US" altLang="ko-KR"/>
              <a:t>Inventory System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075" y="642620"/>
            <a:ext cx="176212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이지선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5535" cy="3850640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182880" indent="-182880" latinLnBrk="0">
              <a:buFont typeface="Garamond"/>
              <a:buChar char="◦"/>
            </a:pPr>
            <a:r>
              <a:rPr lang="ko-KR" altLang="en-US" dirty="0"/>
              <a:t>인벤토리, </a:t>
            </a:r>
            <a:r>
              <a:rPr lang="ko-KR" altLang="en-US" dirty="0" err="1"/>
              <a:t>퀵슬롯</a:t>
            </a:r>
            <a:r>
              <a:rPr lang="ko-KR" altLang="en-US" dirty="0"/>
              <a:t>, 상점 시스템 기능 구현</a:t>
            </a:r>
          </a:p>
        </p:txBody>
      </p:sp>
      <p:pic>
        <p:nvPicPr>
          <p:cNvPr id="4" name="지선_인벤토리와 상점 퀵슬롯 기능 영상">
            <a:hlinkClick r:id="" action="ppaction://media"/>
            <a:extLst>
              <a:ext uri="{FF2B5EF4-FFF2-40B4-BE49-F238E27FC236}">
                <a16:creationId xmlns:a16="http://schemas.microsoft.com/office/drawing/2014/main" id="{CA8520F4-A0A1-6AC0-49D9-3FE48F45F4A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49"/>
                </p14:media>
              </p:ext>
            </p:extLst>
          </p:nvPr>
        </p:nvPicPr>
        <p:blipFill rotWithShape="1">
          <a:blip r:embed="rId4"/>
          <a:srcRect l="10444" t="12139" r="9372"/>
          <a:stretch/>
        </p:blipFill>
        <p:spPr>
          <a:xfrm>
            <a:off x="6096000" y="2453640"/>
            <a:ext cx="5160010" cy="285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064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Enemy AI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C6CCD13A-33F3-5E1A-D2E3-D897FAA3A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914122" cy="3849624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99022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Random Map Generation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전태민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A0C78A9D-0836-7393-AC90-E061597D2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590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8AE474-99FA-9CC5-2646-FE9FB063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Cinemachin Camera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124B7E-3EE9-A138-6F48-D16F9A08E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EDFCF-8DEE-D3F9-E2FD-CC7F2095B526}"/>
              </a:ext>
            </a:extLst>
          </p:cNvPr>
          <p:cNvSpPr txBox="1"/>
          <p:nvPr/>
        </p:nvSpPr>
        <p:spPr>
          <a:xfrm>
            <a:off x="9363179" y="642594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작업자 </a:t>
            </a:r>
            <a:r>
              <a:rPr lang="en-US" altLang="ko-KR"/>
              <a:t>: </a:t>
            </a:r>
            <a:r>
              <a:rPr lang="ko-KR" altLang="en-US"/>
              <a:t>이재민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A0C78A9D-0836-7393-AC90-E061597D2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53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ko-KR" altLang="en-US"/>
              <a:t>목차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/>
              <a:t>2</a:t>
            </a:fld>
            <a:endParaRPr lang="ko-KR" altLang="en-US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11E2E149-0E9C-0DEE-CA17-58414643CF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350308"/>
              </p:ext>
            </p:extLst>
          </p:nvPr>
        </p:nvGraphicFramePr>
        <p:xfrm>
          <a:off x="1167492" y="2336644"/>
          <a:ext cx="8545851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7308">
                  <a:extLst>
                    <a:ext uri="{9D8B030D-6E8A-4147-A177-3AD203B41FA5}">
                      <a16:colId xmlns:a16="http://schemas.microsoft.com/office/drawing/2014/main" val="3960149089"/>
                    </a:ext>
                  </a:extLst>
                </a:gridCol>
                <a:gridCol w="4710023">
                  <a:extLst>
                    <a:ext uri="{9D8B030D-6E8A-4147-A177-3AD203B41FA5}">
                      <a16:colId xmlns:a16="http://schemas.microsoft.com/office/drawing/2014/main" val="2796148499"/>
                    </a:ext>
                  </a:extLst>
                </a:gridCol>
                <a:gridCol w="888520">
                  <a:extLst>
                    <a:ext uri="{9D8B030D-6E8A-4147-A177-3AD203B41FA5}">
                      <a16:colId xmlns:a16="http://schemas.microsoft.com/office/drawing/2014/main" val="12120942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3898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진행 흐름도</a:t>
                      </a:r>
                      <a:endParaRPr lang="en-US" altLang="ko-KR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1919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시연 영상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9176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작업 분담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4476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작업 일정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8010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구현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··························································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endParaRPr lang="ko-KR" altLang="en-US" sz="28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82724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/>
          <a:lstStyle/>
          <a:p>
            <a:pPr rtl="0"/>
            <a:r>
              <a:rPr lang="ko-KR" altLang="en-US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/>
              <a:t>Atents Team C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1526650-578A-95E9-EB24-08FB9D680C4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619375" y="1476375"/>
            <a:ext cx="9572625" cy="538162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10216368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US" altLang="ko-KR"/>
              <a:t>ElementalSaver</a:t>
            </a:r>
            <a:r>
              <a:rPr lang="ko-KR" altLang="en-US"/>
              <a:t>는 로그라이크을 기반으로 </a:t>
            </a:r>
            <a:endParaRPr lang="en-US" altLang="ko-KR"/>
          </a:p>
          <a:p>
            <a:pPr rtl="0"/>
            <a:r>
              <a:rPr lang="ko-KR" altLang="en-US"/>
              <a:t>플레이어의 여러 능력을 사용하면서 던전을 클리어 하는 게임</a:t>
            </a:r>
            <a:endParaRPr lang="en-US" altLang="ko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 rtl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55E2E3E-148D-4BE4-88A4-447C4BC35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게임 진행 흐름도</a:t>
            </a:r>
            <a:endParaRPr lang="ko-KR" altLang="en-US" dirty="0"/>
          </a:p>
        </p:txBody>
      </p:sp>
      <p:graphicFrame>
        <p:nvGraphicFramePr>
          <p:cNvPr id="2" name="다이어그램 2" descr="SmartArt 그래픽">
            <a:extLst>
              <a:ext uri="{FF2B5EF4-FFF2-40B4-BE49-F238E27FC236}">
                <a16:creationId xmlns:a16="http://schemas.microsoft.com/office/drawing/2014/main" id="{364D30CB-C02F-4FE1-9E72-11B75FF748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2006381"/>
              </p:ext>
            </p:extLst>
          </p:nvPr>
        </p:nvGraphicFramePr>
        <p:xfrm>
          <a:off x="1245325" y="1706563"/>
          <a:ext cx="9779182" cy="4363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0037C3-0E79-CD4B-92A9-5B5F9E74A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t>4</a:t>
            </a:fld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9D2F159F-162E-99C3-6BCC-5ACB6F614D33}"/>
              </a:ext>
            </a:extLst>
          </p:cNvPr>
          <p:cNvSpPr/>
          <p:nvPr/>
        </p:nvSpPr>
        <p:spPr>
          <a:xfrm>
            <a:off x="1121353" y="1937857"/>
            <a:ext cx="679508" cy="7046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F3EDB1A-4297-E9D6-97B5-AF9EED148B05}"/>
              </a:ext>
            </a:extLst>
          </p:cNvPr>
          <p:cNvSpPr/>
          <p:nvPr/>
        </p:nvSpPr>
        <p:spPr>
          <a:xfrm>
            <a:off x="2775383" y="5151437"/>
            <a:ext cx="679508" cy="7046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26B5434-DC40-21B6-A159-5317A26948E7}"/>
              </a:ext>
            </a:extLst>
          </p:cNvPr>
          <p:cNvSpPr/>
          <p:nvPr/>
        </p:nvSpPr>
        <p:spPr>
          <a:xfrm>
            <a:off x="4404246" y="1937857"/>
            <a:ext cx="679508" cy="7046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A295F9A-FDAB-BE85-7637-65393328A350}"/>
              </a:ext>
            </a:extLst>
          </p:cNvPr>
          <p:cNvSpPr/>
          <p:nvPr/>
        </p:nvSpPr>
        <p:spPr>
          <a:xfrm>
            <a:off x="7687139" y="1937857"/>
            <a:ext cx="679508" cy="7046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5372DA49-3624-50B3-9CBA-93C943C97901}"/>
              </a:ext>
            </a:extLst>
          </p:cNvPr>
          <p:cNvSpPr/>
          <p:nvPr/>
        </p:nvSpPr>
        <p:spPr>
          <a:xfrm>
            <a:off x="6023037" y="5151436"/>
            <a:ext cx="679508" cy="7046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498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9EA45-25DB-4322-9CBF-FB15A761D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시연영상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B3E800-5941-89B2-FC7E-826E347CE0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altLang="ko-KR" noProof="0" smtClean="0"/>
              <a:pPr/>
              <a:t>5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E9FECA1-6A03-FE3E-25D4-7E411E8D5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411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작업 분담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 rtl="0"/>
              <a:t>6</a:t>
            </a:fld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7E69952-4E48-6767-7A63-EB84CC9ECE93}"/>
              </a:ext>
            </a:extLst>
          </p:cNvPr>
          <p:cNvGrpSpPr/>
          <p:nvPr/>
        </p:nvGrpSpPr>
        <p:grpSpPr>
          <a:xfrm>
            <a:off x="3750641" y="2594855"/>
            <a:ext cx="1897380" cy="2255520"/>
            <a:chOff x="1348740" y="2819400"/>
            <a:chExt cx="1897380" cy="225552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6A5CB1E-D7B1-AE48-BEBF-D5291F6FB8E7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Player</a:t>
              </a:r>
              <a:r>
                <a:rPr lang="ko-KR" altLang="en-US" sz="1400" dirty="0">
                  <a:solidFill>
                    <a:schemeClr val="bg1"/>
                  </a:solidFill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</a:rPr>
                <a:t>UI</a:t>
              </a:r>
            </a:p>
            <a:p>
              <a:pPr algn="ctr"/>
              <a:endParaRPr lang="en-US" altLang="ko-KR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Ring Menu</a:t>
              </a:r>
            </a:p>
            <a:p>
              <a:pPr algn="ctr"/>
              <a:endParaRPr lang="en-US" altLang="ko-KR" sz="1400" dirty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 dirty="0" err="1">
                  <a:solidFill>
                    <a:schemeClr val="bg1"/>
                  </a:solidFill>
                </a:rPr>
                <a:t>ElemantalSkil</a:t>
              </a:r>
              <a:r>
                <a:rPr lang="en-US" altLang="ko-KR" sz="1400" dirty="0">
                  <a:solidFill>
                    <a:schemeClr val="bg1"/>
                  </a:solidFill>
                </a:rPr>
                <a:t> Window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CC7A9DD5-3B3C-12C7-08B5-E3FF3A828725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김수영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50B42A4-D0A8-4015-2996-1B5EBB6B91D1}"/>
              </a:ext>
            </a:extLst>
          </p:cNvPr>
          <p:cNvGrpSpPr/>
          <p:nvPr/>
        </p:nvGrpSpPr>
        <p:grpSpPr>
          <a:xfrm>
            <a:off x="1167492" y="2594855"/>
            <a:ext cx="1897380" cy="2255520"/>
            <a:chOff x="1348740" y="2819400"/>
            <a:chExt cx="1897380" cy="2255520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F913EEA4-09A7-A810-E09E-C02FAB7EC48D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Virtual Cam</a:t>
              </a:r>
            </a:p>
            <a:p>
              <a:pPr algn="ctr"/>
              <a:endParaRPr lang="en-US" altLang="ko-KR" sz="140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Cam Effect</a:t>
              </a: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977C2FA4-F89E-331D-ABC6-F5A87762E91B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이재민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DDA7045-EF24-633E-3515-C565E9753C20}"/>
              </a:ext>
            </a:extLst>
          </p:cNvPr>
          <p:cNvGrpSpPr/>
          <p:nvPr/>
        </p:nvGrpSpPr>
        <p:grpSpPr>
          <a:xfrm>
            <a:off x="6333790" y="2594855"/>
            <a:ext cx="1897380" cy="2255520"/>
            <a:chOff x="1348740" y="2819400"/>
            <a:chExt cx="1897380" cy="2255520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B50761B2-050E-9D8C-05D3-E636AAE85277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Dialogue script</a:t>
              </a:r>
            </a:p>
            <a:p>
              <a:pPr algn="ctr"/>
              <a:endParaRPr lang="en-US" altLang="ko-KR" sz="140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Inventory System</a:t>
              </a:r>
            </a:p>
            <a:p>
              <a:pPr algn="ctr"/>
              <a:endParaRPr lang="en-US" altLang="ko-KR" sz="140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Item DataBase</a:t>
              </a: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EBB02E8E-B1FB-ECBC-F84B-C1C93CAB379D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이지선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2DBD882-9328-A3B3-1624-FBF64142E9BD}"/>
              </a:ext>
            </a:extLst>
          </p:cNvPr>
          <p:cNvGrpSpPr/>
          <p:nvPr/>
        </p:nvGrpSpPr>
        <p:grpSpPr>
          <a:xfrm>
            <a:off x="8916938" y="2594855"/>
            <a:ext cx="1897380" cy="2255520"/>
            <a:chOff x="1348740" y="2819400"/>
            <a:chExt cx="1897380" cy="2255520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64231C73-1212-CDC0-A995-A2D5635A7531}"/>
                </a:ext>
              </a:extLst>
            </p:cNvPr>
            <p:cNvSpPr/>
            <p:nvPr/>
          </p:nvSpPr>
          <p:spPr>
            <a:xfrm>
              <a:off x="1348740" y="3124200"/>
              <a:ext cx="1897380" cy="195072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Random Map</a:t>
              </a:r>
            </a:p>
            <a:p>
              <a:pPr algn="ctr"/>
              <a:endParaRPr lang="en-US" altLang="ko-KR" sz="140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Spawn Factory</a:t>
              </a:r>
            </a:p>
            <a:p>
              <a:pPr algn="ctr"/>
              <a:endParaRPr lang="en-US" altLang="ko-KR" sz="140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400">
                  <a:solidFill>
                    <a:schemeClr val="bg1"/>
                  </a:solidFill>
                </a:rPr>
                <a:t>Enemy AI</a:t>
              </a: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4E0B86E4-25BF-67A5-6089-92C8BFFD1D74}"/>
                </a:ext>
              </a:extLst>
            </p:cNvPr>
            <p:cNvSpPr/>
            <p:nvPr/>
          </p:nvSpPr>
          <p:spPr>
            <a:xfrm>
              <a:off x="1676400" y="2819400"/>
              <a:ext cx="1242060" cy="541020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전태민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작업 분담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 rtl="0"/>
              <a:t>7</a:t>
            </a:fld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6A5CB1E-D7B1-AE48-BEBF-D5291F6FB8E7}"/>
              </a:ext>
            </a:extLst>
          </p:cNvPr>
          <p:cNvSpPr/>
          <p:nvPr/>
        </p:nvSpPr>
        <p:spPr>
          <a:xfrm>
            <a:off x="964735" y="2718824"/>
            <a:ext cx="3162649" cy="822471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Element State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C7A9DD5-3B3C-12C7-08B5-E3FF3A828725}"/>
              </a:ext>
            </a:extLst>
          </p:cNvPr>
          <p:cNvSpPr/>
          <p:nvPr/>
        </p:nvSpPr>
        <p:spPr>
          <a:xfrm>
            <a:off x="1125376" y="2330693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김수영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B50761B2-050E-9D8C-05D3-E636AAE85277}"/>
              </a:ext>
            </a:extLst>
          </p:cNvPr>
          <p:cNvSpPr/>
          <p:nvPr/>
        </p:nvSpPr>
        <p:spPr>
          <a:xfrm>
            <a:off x="4127384" y="3741266"/>
            <a:ext cx="3271707" cy="822472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bg1"/>
                </a:solidFill>
              </a:rPr>
              <a:t>ProjectTile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BB02E8E-B1FB-ECBC-F84B-C1C93CAB379D}"/>
              </a:ext>
            </a:extLst>
          </p:cNvPr>
          <p:cNvSpPr/>
          <p:nvPr/>
        </p:nvSpPr>
        <p:spPr>
          <a:xfrm>
            <a:off x="2599711" y="2330693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이지선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4E0B86E4-25BF-67A5-6089-92C8BFFD1D74}"/>
              </a:ext>
            </a:extLst>
          </p:cNvPr>
          <p:cNvSpPr/>
          <p:nvPr/>
        </p:nvSpPr>
        <p:spPr>
          <a:xfrm>
            <a:off x="5906044" y="3353136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전태민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5E6846E-E96B-3FB3-296B-D9A7FABC1226}"/>
              </a:ext>
            </a:extLst>
          </p:cNvPr>
          <p:cNvSpPr/>
          <p:nvPr/>
        </p:nvSpPr>
        <p:spPr>
          <a:xfrm>
            <a:off x="4412998" y="3353136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이지선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A7FEFC9-084E-A14E-5B4D-7FB88CEC21F6}"/>
              </a:ext>
            </a:extLst>
          </p:cNvPr>
          <p:cNvSpPr/>
          <p:nvPr/>
        </p:nvSpPr>
        <p:spPr>
          <a:xfrm>
            <a:off x="7399091" y="4909748"/>
            <a:ext cx="3378166" cy="822472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Character State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39C2034-B620-D49B-7352-3B8854D941FD}"/>
              </a:ext>
            </a:extLst>
          </p:cNvPr>
          <p:cNvSpPr/>
          <p:nvPr/>
        </p:nvSpPr>
        <p:spPr>
          <a:xfrm>
            <a:off x="7726454" y="4563738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전태민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0ED2102-6E17-BC36-F0A6-4F914D1D2F8E}"/>
              </a:ext>
            </a:extLst>
          </p:cNvPr>
          <p:cNvSpPr/>
          <p:nvPr/>
        </p:nvSpPr>
        <p:spPr>
          <a:xfrm>
            <a:off x="9197362" y="4563738"/>
            <a:ext cx="1242060" cy="54102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김수영</a:t>
            </a:r>
          </a:p>
        </p:txBody>
      </p:sp>
    </p:spTree>
    <p:extLst>
      <p:ext uri="{BB962C8B-B14F-4D97-AF65-F5344CB8AC3E}">
        <p14:creationId xmlns:p14="http://schemas.microsoft.com/office/powerpoint/2010/main" val="2771663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CF27A54-F076-1F51-C6A5-6EDF82990BC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66800" y="1847461"/>
          <a:ext cx="10058398" cy="42597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16630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804733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2398568"/>
                  </a:ext>
                </a:extLst>
              </a:tr>
              <a:tr h="1281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인치명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0644"/>
                  </a:ext>
                </a:extLst>
              </a:tr>
            </a:tbl>
          </a:graphicData>
        </a:graphic>
      </p:graphicFrame>
      <p:grpSp>
        <p:nvGrpSpPr>
          <p:cNvPr id="18" name="그룹 17">
            <a:extLst>
              <a:ext uri="{FF2B5EF4-FFF2-40B4-BE49-F238E27FC236}">
                <a16:creationId xmlns:a16="http://schemas.microsoft.com/office/drawing/2014/main" id="{925D8987-5688-3052-EF44-1E32F72E776D}"/>
              </a:ext>
            </a:extLst>
          </p:cNvPr>
          <p:cNvGrpSpPr/>
          <p:nvPr/>
        </p:nvGrpSpPr>
        <p:grpSpPr>
          <a:xfrm>
            <a:off x="4149725" y="3723005"/>
            <a:ext cx="2096770" cy="405130"/>
            <a:chOff x="4149725" y="3723005"/>
            <a:chExt cx="2096770" cy="4051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919546A-E9B1-123E-BBB7-19EF7A9D7DED}"/>
                </a:ext>
              </a:extLst>
            </p:cNvPr>
            <p:cNvGrpSpPr/>
            <p:nvPr/>
          </p:nvGrpSpPr>
          <p:grpSpPr>
            <a:xfrm>
              <a:off x="4149725" y="4023360"/>
              <a:ext cx="1109980" cy="104140"/>
              <a:chOff x="4149725" y="4023360"/>
              <a:chExt cx="1109980" cy="104140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1EE8DB99-AE91-A57D-E520-CB2595E2082A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D3DB21B8-A5A3-1AAA-30F3-A6C818CE564F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>
                <a:off x="4253865" y="407543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A80E80-9E13-8DE5-5FF5-84608BA7E454}"/>
                </a:ext>
              </a:extLst>
            </p:cNvPr>
            <p:cNvSpPr txBox="1"/>
            <p:nvPr/>
          </p:nvSpPr>
          <p:spPr>
            <a:xfrm>
              <a:off x="4272915" y="3723005"/>
              <a:ext cx="197358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대화 시스템</a:t>
              </a:r>
              <a:r>
                <a:rPr lang="en-US" altLang="ko-KR" sz="1200"/>
                <a:t>(6. 7. ~ 6. 28.)</a:t>
              </a:r>
              <a:endParaRPr lang="ko-KR" altLang="en-US" sz="120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32FB90C-7A20-1EA5-2844-B819206ECB88}"/>
              </a:ext>
            </a:extLst>
          </p:cNvPr>
          <p:cNvGrpSpPr/>
          <p:nvPr/>
        </p:nvGrpSpPr>
        <p:grpSpPr>
          <a:xfrm>
            <a:off x="5259705" y="4088765"/>
            <a:ext cx="2670175" cy="395605"/>
            <a:chOff x="5259705" y="4088765"/>
            <a:chExt cx="2670175" cy="395605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B44503C-BDE9-9E9D-FC7A-0AC1E9A8E812}"/>
                </a:ext>
              </a:extLst>
            </p:cNvPr>
            <p:cNvGrpSpPr/>
            <p:nvPr/>
          </p:nvGrpSpPr>
          <p:grpSpPr>
            <a:xfrm>
              <a:off x="5259705" y="4380230"/>
              <a:ext cx="1822450" cy="104140"/>
              <a:chOff x="5259705" y="4380230"/>
              <a:chExt cx="1822450" cy="104140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E927AE58-5171-C95E-B1A8-13BE228AE2EE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D37AB631-0709-A49F-F87C-7FFDBC4B4E87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5363845" y="4432300"/>
                <a:ext cx="171831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15DAC20-ED74-1D83-DC62-9E46B6289F41}"/>
                </a:ext>
              </a:extLst>
            </p:cNvPr>
            <p:cNvSpPr txBox="1"/>
            <p:nvPr/>
          </p:nvSpPr>
          <p:spPr>
            <a:xfrm>
              <a:off x="5382260" y="4088765"/>
              <a:ext cx="254762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인벤토리 기능 및 </a:t>
              </a:r>
              <a:r>
                <a:rPr lang="en-US" altLang="ko-KR" sz="1200"/>
                <a:t>UI(6. 29. ~ 8. 4.)</a:t>
              </a:r>
              <a:endParaRPr lang="ko-KR" altLang="en-US" sz="120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A93BB8C-5C3B-0628-EB8F-146200B1399B}"/>
              </a:ext>
            </a:extLst>
          </p:cNvPr>
          <p:cNvGrpSpPr/>
          <p:nvPr/>
        </p:nvGrpSpPr>
        <p:grpSpPr>
          <a:xfrm>
            <a:off x="7023100" y="4406265"/>
            <a:ext cx="2447925" cy="395605"/>
            <a:chOff x="7023100" y="4406265"/>
            <a:chExt cx="2447925" cy="395605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E530BB88-FE9D-2F4E-FE38-3A726B1E2A09}"/>
                </a:ext>
              </a:extLst>
            </p:cNvPr>
            <p:cNvGrpSpPr/>
            <p:nvPr/>
          </p:nvGrpSpPr>
          <p:grpSpPr>
            <a:xfrm>
              <a:off x="7023100" y="4697095"/>
              <a:ext cx="357505" cy="104140"/>
              <a:chOff x="7023100" y="4697095"/>
              <a:chExt cx="357505" cy="104140"/>
            </a:xfrm>
          </p:grpSpPr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01AC987C-4F70-217C-4EC3-3A5D9EF5D1D6}"/>
                  </a:ext>
                </a:extLst>
              </p:cNvPr>
              <p:cNvSpPr/>
              <p:nvPr/>
            </p:nvSpPr>
            <p:spPr>
              <a:xfrm>
                <a:off x="7023100" y="4697095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3F7FC03D-F13C-0779-D14B-B5026BD6D224}"/>
                  </a:ext>
                </a:extLst>
              </p:cNvPr>
              <p:cNvCxnSpPr>
                <a:cxnSpLocks/>
                <a:stCxn id="42" idx="6"/>
              </p:cNvCxnSpPr>
              <p:nvPr/>
            </p:nvCxnSpPr>
            <p:spPr>
              <a:xfrm>
                <a:off x="7127240" y="4749800"/>
                <a:ext cx="25336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3DC849-9E9B-5EB3-34F0-04548370A14C}"/>
                </a:ext>
              </a:extLst>
            </p:cNvPr>
            <p:cNvSpPr txBox="1"/>
            <p:nvPr/>
          </p:nvSpPr>
          <p:spPr>
            <a:xfrm>
              <a:off x="7145655" y="4406265"/>
              <a:ext cx="2324735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상점 시스템 구현</a:t>
              </a:r>
              <a:r>
                <a:rPr lang="en-US" altLang="ko-KR" sz="1200"/>
                <a:t>(8. 5. ~ 8. 9.)</a:t>
              </a:r>
              <a:endParaRPr lang="ko-KR" altLang="en-US" sz="120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3E54237-7F28-E93D-BAB6-6503EFBD45C5}"/>
              </a:ext>
            </a:extLst>
          </p:cNvPr>
          <p:cNvGrpSpPr/>
          <p:nvPr/>
        </p:nvGrpSpPr>
        <p:grpSpPr>
          <a:xfrm>
            <a:off x="7379970" y="3581400"/>
            <a:ext cx="2566035" cy="412115"/>
            <a:chOff x="7379970" y="3581400"/>
            <a:chExt cx="2566035" cy="412115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A379B412-8A6E-9AC8-1271-F30E1551FFAC}"/>
                </a:ext>
              </a:extLst>
            </p:cNvPr>
            <p:cNvGrpSpPr/>
            <p:nvPr/>
          </p:nvGrpSpPr>
          <p:grpSpPr>
            <a:xfrm>
              <a:off x="7380605" y="3889375"/>
              <a:ext cx="839470" cy="104140"/>
              <a:chOff x="7380605" y="3889375"/>
              <a:chExt cx="839470" cy="104140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3CCF2F8D-1D9B-D480-9BEC-84601BF826D4}"/>
                  </a:ext>
                </a:extLst>
              </p:cNvPr>
              <p:cNvSpPr/>
              <p:nvPr/>
            </p:nvSpPr>
            <p:spPr>
              <a:xfrm>
                <a:off x="7380605" y="3889375"/>
                <a:ext cx="104140" cy="10414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DAE5C71D-CCDD-68BA-BDF1-D55DD927BD5A}"/>
                  </a:ext>
                </a:extLst>
              </p:cNvPr>
              <p:cNvCxnSpPr>
                <a:cxnSpLocks/>
                <a:stCxn id="48" idx="6"/>
              </p:cNvCxnSpPr>
              <p:nvPr/>
            </p:nvCxnSpPr>
            <p:spPr>
              <a:xfrm>
                <a:off x="7484745" y="3941445"/>
                <a:ext cx="735330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>
              <a:spLocks/>
            </p:cNvSpPr>
            <p:nvPr/>
          </p:nvSpPr>
          <p:spPr>
            <a:xfrm>
              <a:off x="7379970" y="3581400"/>
              <a:ext cx="2566035" cy="277495"/>
            </a:xfrm>
            <a:prstGeom prst="rect">
              <a:avLst/>
            </a:prstGeom>
            <a:solidFill>
              <a:schemeClr val="dk1">
                <a:alpha val="49847"/>
              </a:schemeClr>
            </a:solidFill>
            <a:ln>
              <a:noFill/>
              <a:prstDash/>
            </a:ln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1200"/>
                <a:t>Player</a:t>
              </a:r>
              <a:r>
                <a:rPr lang="ko-KR" altLang="en-US" sz="1200"/>
                <a:t> 애니메이션</a:t>
              </a:r>
              <a:r>
                <a:rPr lang="en-US" altLang="ko-KR" sz="1200"/>
                <a:t>(8. 10.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A5E4A39-E23E-E141-FB32-546D09A8C500}"/>
              </a:ext>
            </a:extLst>
          </p:cNvPr>
          <p:cNvGrpSpPr/>
          <p:nvPr/>
        </p:nvGrpSpPr>
        <p:grpSpPr>
          <a:xfrm>
            <a:off x="8947785" y="532130"/>
            <a:ext cx="2177415" cy="1101725"/>
            <a:chOff x="8947785" y="532130"/>
            <a:chExt cx="2177415" cy="1101725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BC2A61D5-1B53-2C8E-08B5-D75C9D7E53EB}"/>
                </a:ext>
              </a:extLst>
            </p:cNvPr>
            <p:cNvGrpSpPr/>
            <p:nvPr/>
          </p:nvGrpSpPr>
          <p:grpSpPr>
            <a:xfrm>
              <a:off x="9963150" y="698500"/>
              <a:ext cx="1109980" cy="104140"/>
              <a:chOff x="9963150" y="698500"/>
              <a:chExt cx="1109980" cy="104140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AB838CF0-DAB7-971C-340A-D753110CD590}"/>
                  </a:ext>
                </a:extLst>
              </p:cNvPr>
              <p:cNvSpPr/>
              <p:nvPr/>
            </p:nvSpPr>
            <p:spPr>
              <a:xfrm>
                <a:off x="9963150" y="69850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1039B193-327C-73B8-FB4A-700080EC334A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10067290" y="75057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319CB134-2400-C697-9B79-40AE3DAA0ED0}"/>
                </a:ext>
              </a:extLst>
            </p:cNvPr>
            <p:cNvSpPr/>
            <p:nvPr/>
          </p:nvSpPr>
          <p:spPr>
            <a:xfrm>
              <a:off x="8947785" y="532130"/>
              <a:ext cx="2177415" cy="110172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81DFD899-5F93-267B-00E6-60A1DB3508EE}"/>
                </a:ext>
              </a:extLst>
            </p:cNvPr>
            <p:cNvGrpSpPr/>
            <p:nvPr/>
          </p:nvGrpSpPr>
          <p:grpSpPr>
            <a:xfrm>
              <a:off x="9963150" y="1047750"/>
              <a:ext cx="1109980" cy="104140"/>
              <a:chOff x="9963150" y="1047750"/>
              <a:chExt cx="1109980" cy="104140"/>
            </a:xfrm>
          </p:grpSpPr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271280B8-553E-8701-68D2-654C65375FE8}"/>
                  </a:ext>
                </a:extLst>
              </p:cNvPr>
              <p:cNvSpPr/>
              <p:nvPr/>
            </p:nvSpPr>
            <p:spPr>
              <a:xfrm>
                <a:off x="9963150" y="104775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9" name="직선 화살표 연결선 58">
                <a:extLst>
                  <a:ext uri="{FF2B5EF4-FFF2-40B4-BE49-F238E27FC236}">
                    <a16:creationId xmlns:a16="http://schemas.microsoft.com/office/drawing/2014/main" id="{4C04244E-1563-0D55-39F5-462B7596033C}"/>
                  </a:ext>
                </a:extLst>
              </p:cNvPr>
              <p:cNvCxnSpPr>
                <a:cxnSpLocks/>
                <a:stCxn id="58" idx="6"/>
              </p:cNvCxnSpPr>
              <p:nvPr/>
            </p:nvCxnSpPr>
            <p:spPr>
              <a:xfrm>
                <a:off x="10067290" y="1100455"/>
                <a:ext cx="1005205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C52B3B87-185A-03B8-0068-558849BCBD5D}"/>
                </a:ext>
              </a:extLst>
            </p:cNvPr>
            <p:cNvGrpSpPr/>
            <p:nvPr/>
          </p:nvGrpSpPr>
          <p:grpSpPr>
            <a:xfrm>
              <a:off x="9963150" y="1397635"/>
              <a:ext cx="1109980" cy="104140"/>
              <a:chOff x="9963150" y="1397635"/>
              <a:chExt cx="1109980" cy="104140"/>
            </a:xfrm>
          </p:grpSpPr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94145D2E-8CC5-F542-9BEF-E8DAF970B94C}"/>
                  </a:ext>
                </a:extLst>
              </p:cNvPr>
              <p:cNvSpPr/>
              <p:nvPr/>
            </p:nvSpPr>
            <p:spPr>
              <a:xfrm>
                <a:off x="9963150" y="1397635"/>
                <a:ext cx="104140" cy="10414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5" name="직선 화살표 연결선 64">
                <a:extLst>
                  <a:ext uri="{FF2B5EF4-FFF2-40B4-BE49-F238E27FC236}">
                    <a16:creationId xmlns:a16="http://schemas.microsoft.com/office/drawing/2014/main" id="{AE0FEDE9-1238-8E29-6706-6332DA09FB5C}"/>
                  </a:ext>
                </a:extLst>
              </p:cNvPr>
              <p:cNvCxnSpPr>
                <a:cxnSpLocks/>
                <a:stCxn id="64" idx="6"/>
              </p:cNvCxnSpPr>
              <p:nvPr/>
            </p:nvCxnSpPr>
            <p:spPr>
              <a:xfrm>
                <a:off x="10067290" y="1449705"/>
                <a:ext cx="1005205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8" name="도형 1"/>
          <p:cNvCxnSpPr/>
          <p:nvPr/>
        </p:nvCxnSpPr>
        <p:spPr>
          <a:xfrm>
            <a:off x="8945245" y="4320540"/>
            <a:ext cx="2054860" cy="635"/>
          </a:xfrm>
          <a:prstGeom prst="straightConnector1">
            <a:avLst/>
          </a:prstGeom>
          <a:ln w="38100" cap="flat" cmpd="sng">
            <a:solidFill>
              <a:schemeClr val="accent1"/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텍스트 상자 2"/>
          <p:cNvSpPr txBox="1">
            <a:spLocks/>
          </p:cNvSpPr>
          <p:nvPr/>
        </p:nvSpPr>
        <p:spPr>
          <a:xfrm>
            <a:off x="8489315" y="3930649"/>
            <a:ext cx="2670810" cy="276860"/>
          </a:xfrm>
          <a:prstGeom prst="rect">
            <a:avLst/>
          </a:prstGeom>
          <a:solidFill>
            <a:schemeClr val="dk1">
              <a:alpha val="49847"/>
            </a:schemeClr>
          </a:solidFill>
          <a:ln>
            <a:noFill/>
            <a:prstDash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lt1"/>
          </a:fontRef>
        </p:style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200"/>
              <a:t>Player</a:t>
            </a:r>
            <a:r>
              <a:rPr lang="ko-KR" altLang="en-US" sz="1200"/>
              <a:t> 전투 시스템</a:t>
            </a:r>
            <a:r>
              <a:rPr lang="en-US" altLang="ko-KR" sz="1200"/>
              <a:t>( 8</a:t>
            </a:r>
            <a:r>
              <a:rPr lang="ko-KR" altLang="en-US" sz="1200"/>
              <a:t>월 말 ~ 9월 말</a:t>
            </a:r>
            <a:r>
              <a:rPr lang="en-US" altLang="ko-KR" sz="1200"/>
              <a:t>)</a:t>
            </a:r>
            <a:endParaRPr lang="ko-KR" altLang="en-US" sz="12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B42CD3A-056F-4AFE-9AB9-C2E71327FC65}"/>
              </a:ext>
            </a:extLst>
          </p:cNvPr>
          <p:cNvGrpSpPr/>
          <p:nvPr/>
        </p:nvGrpSpPr>
        <p:grpSpPr>
          <a:xfrm>
            <a:off x="4149725" y="2313305"/>
            <a:ext cx="2209017" cy="404495"/>
            <a:chOff x="4149725" y="3723005"/>
            <a:chExt cx="2209017" cy="40449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3AE006C-5624-DF52-9E72-C7AE9840D0FD}"/>
                </a:ext>
              </a:extLst>
            </p:cNvPr>
            <p:cNvGrpSpPr/>
            <p:nvPr/>
          </p:nvGrpSpPr>
          <p:grpSpPr>
            <a:xfrm>
              <a:off x="4149725" y="4023360"/>
              <a:ext cx="338455" cy="104140"/>
              <a:chOff x="4149725" y="4023360"/>
              <a:chExt cx="338455" cy="104140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5B3E4E4C-797C-8CFB-5C6F-6E7F9F1D12F8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70E56B86-D7EB-34F6-4F84-DA7699CD3A26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>
                <a:off x="4253865" y="4075430"/>
                <a:ext cx="23431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67245E-F863-18D0-799D-85BEBACF25EA}"/>
                </a:ext>
              </a:extLst>
            </p:cNvPr>
            <p:cNvSpPr txBox="1"/>
            <p:nvPr/>
          </p:nvSpPr>
          <p:spPr>
            <a:xfrm>
              <a:off x="4272915" y="3723005"/>
              <a:ext cx="208582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에셋 자료 수집</a:t>
              </a:r>
              <a:r>
                <a:rPr lang="en-US" altLang="ko-KR" sz="1200"/>
                <a:t>(6. 7. ~ 6. 9.)</a:t>
              </a:r>
              <a:endParaRPr lang="ko-KR" altLang="en-US" sz="120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D57E048-6642-8AB9-130E-3B9F49B5F27D}"/>
              </a:ext>
            </a:extLst>
          </p:cNvPr>
          <p:cNvGrpSpPr/>
          <p:nvPr/>
        </p:nvGrpSpPr>
        <p:grpSpPr>
          <a:xfrm>
            <a:off x="4488180" y="2633345"/>
            <a:ext cx="3552334" cy="404495"/>
            <a:chOff x="4149725" y="3723005"/>
            <a:chExt cx="3552334" cy="404495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737646C-1D73-6DEE-BEEB-FDFE27CE144A}"/>
                </a:ext>
              </a:extLst>
            </p:cNvPr>
            <p:cNvGrpSpPr/>
            <p:nvPr/>
          </p:nvGrpSpPr>
          <p:grpSpPr>
            <a:xfrm>
              <a:off x="4149725" y="4023360"/>
              <a:ext cx="3552334" cy="104140"/>
              <a:chOff x="4149725" y="4023360"/>
              <a:chExt cx="3552334" cy="10414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C2D06A72-3915-89E2-9F98-7D42F091CE34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D6E4DD37-5915-01B8-10EE-FE29C08FB617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4253865" y="4075430"/>
                <a:ext cx="3448194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CA130D0-7FAC-7AAA-B2C1-F99BD4499D0B}"/>
                </a:ext>
              </a:extLst>
            </p:cNvPr>
            <p:cNvSpPr txBox="1"/>
            <p:nvPr/>
          </p:nvSpPr>
          <p:spPr>
            <a:xfrm>
              <a:off x="4272915" y="3723005"/>
              <a:ext cx="3429144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플레이어 이동 및 공격 기능 구현</a:t>
              </a:r>
              <a:r>
                <a:rPr lang="en-US" altLang="ko-KR" sz="1200"/>
                <a:t>(6. 9.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23" name="타원 22">
            <a:extLst>
              <a:ext uri="{FF2B5EF4-FFF2-40B4-BE49-F238E27FC236}">
                <a16:creationId xmlns:a16="http://schemas.microsoft.com/office/drawing/2014/main" id="{A1D37BFB-0111-2BDC-F4C8-A500E29901B9}"/>
              </a:ext>
            </a:extLst>
          </p:cNvPr>
          <p:cNvSpPr/>
          <p:nvPr/>
        </p:nvSpPr>
        <p:spPr>
          <a:xfrm>
            <a:off x="8850630" y="4269105"/>
            <a:ext cx="104140" cy="10414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C687FF7-0702-BE0E-5BEA-9BBB219CF7EB}"/>
              </a:ext>
            </a:extLst>
          </p:cNvPr>
          <p:cNvGrpSpPr/>
          <p:nvPr/>
        </p:nvGrpSpPr>
        <p:grpSpPr>
          <a:xfrm>
            <a:off x="7515224" y="3081021"/>
            <a:ext cx="3183008" cy="395605"/>
            <a:chOff x="5259705" y="4088765"/>
            <a:chExt cx="3183008" cy="395605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8EB15874-609D-BD73-4BE3-A9F06CE735AF}"/>
                </a:ext>
              </a:extLst>
            </p:cNvPr>
            <p:cNvGrpSpPr/>
            <p:nvPr/>
          </p:nvGrpSpPr>
          <p:grpSpPr>
            <a:xfrm>
              <a:off x="5259705" y="4380230"/>
              <a:ext cx="2887125" cy="104140"/>
              <a:chOff x="5259705" y="4380230"/>
              <a:chExt cx="2887125" cy="104140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78E152D5-8C4F-9E05-6B61-7D3DCDDC9E16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E03CD400-F79C-4A61-1F61-20CF7806980F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5363845" y="4432300"/>
                <a:ext cx="2782985" cy="4444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91E5DC6-3842-DCFD-6A08-0F35DBFBA487}"/>
                </a:ext>
              </a:extLst>
            </p:cNvPr>
            <p:cNvSpPr txBox="1"/>
            <p:nvPr/>
          </p:nvSpPr>
          <p:spPr>
            <a:xfrm>
              <a:off x="5382260" y="4088765"/>
              <a:ext cx="306045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카메라 씬 전환 기능 구현</a:t>
              </a:r>
              <a:r>
                <a:rPr lang="en-US" altLang="ko-KR" sz="1200"/>
                <a:t>(8</a:t>
              </a:r>
              <a:r>
                <a:rPr lang="ko-KR" altLang="en-US" sz="1200"/>
                <a:t>월 중</a:t>
              </a:r>
              <a:r>
                <a:rPr lang="en-US" altLang="ko-KR" sz="1200"/>
                <a:t> ~ 10</a:t>
              </a:r>
              <a:r>
                <a:rPr lang="ko-KR" altLang="en-US" sz="1200"/>
                <a:t>월 초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04514D4-04A2-16A0-0D75-B1A22A530933}"/>
              </a:ext>
            </a:extLst>
          </p:cNvPr>
          <p:cNvGrpSpPr/>
          <p:nvPr/>
        </p:nvGrpSpPr>
        <p:grpSpPr>
          <a:xfrm>
            <a:off x="4201795" y="4843146"/>
            <a:ext cx="2572900" cy="404495"/>
            <a:chOff x="4149725" y="3723005"/>
            <a:chExt cx="2572900" cy="404495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AB3AE16-44E2-C6EE-6A67-0F6A4A94651F}"/>
                </a:ext>
              </a:extLst>
            </p:cNvPr>
            <p:cNvGrpSpPr/>
            <p:nvPr/>
          </p:nvGrpSpPr>
          <p:grpSpPr>
            <a:xfrm>
              <a:off x="4149725" y="4023360"/>
              <a:ext cx="956945" cy="104140"/>
              <a:chOff x="4149725" y="4023360"/>
              <a:chExt cx="956945" cy="104140"/>
            </a:xfrm>
          </p:grpSpPr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546A3B11-81F1-AED4-FE4A-859FAA890366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8" name="직선 화살표 연결선 37">
                <a:extLst>
                  <a:ext uri="{FF2B5EF4-FFF2-40B4-BE49-F238E27FC236}">
                    <a16:creationId xmlns:a16="http://schemas.microsoft.com/office/drawing/2014/main" id="{04CFE468-A59E-98F7-6EA5-F09136A1DCF3}"/>
                  </a:ext>
                </a:extLst>
              </p:cNvPr>
              <p:cNvCxnSpPr>
                <a:cxnSpLocks/>
                <a:stCxn id="37" idx="6"/>
              </p:cNvCxnSpPr>
              <p:nvPr/>
            </p:nvCxnSpPr>
            <p:spPr>
              <a:xfrm>
                <a:off x="4253865" y="4075430"/>
                <a:ext cx="8528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097A553-24F8-17D6-B64E-9642F05D7026}"/>
                </a:ext>
              </a:extLst>
            </p:cNvPr>
            <p:cNvSpPr txBox="1"/>
            <p:nvPr/>
          </p:nvSpPr>
          <p:spPr>
            <a:xfrm>
              <a:off x="4272915" y="3723005"/>
              <a:ext cx="2449710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이동 구현</a:t>
              </a:r>
              <a:r>
                <a:rPr lang="en-US" altLang="ko-KR" sz="1200"/>
                <a:t>(6. 10. ~ 6. 22.)</a:t>
              </a:r>
              <a:endParaRPr lang="ko-KR" altLang="en-US" sz="1200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C5389EBF-6441-CA32-0978-F5B1EDA5A745}"/>
              </a:ext>
            </a:extLst>
          </p:cNvPr>
          <p:cNvGrpSpPr/>
          <p:nvPr/>
        </p:nvGrpSpPr>
        <p:grpSpPr>
          <a:xfrm>
            <a:off x="5158740" y="5231130"/>
            <a:ext cx="2221230" cy="404495"/>
            <a:chOff x="4149725" y="3723005"/>
            <a:chExt cx="2221230" cy="404495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39903C00-5ABA-B6D5-D00D-3D49DCB6F8D0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BDD95BB4-14E7-4F6E-048F-4EFBC5E599B0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2" name="직선 화살표 연결선 61">
                <a:extLst>
                  <a:ext uri="{FF2B5EF4-FFF2-40B4-BE49-F238E27FC236}">
                    <a16:creationId xmlns:a16="http://schemas.microsoft.com/office/drawing/2014/main" id="{9E41DED4-5E63-3E40-9E45-5EDB5A02A5B0}"/>
                  </a:ext>
                </a:extLst>
              </p:cNvPr>
              <p:cNvCxnSpPr>
                <a:cxnSpLocks/>
                <a:stCxn id="61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21BAFDD-DC5C-5202-D02B-1DA2DFF8824E}"/>
                </a:ext>
              </a:extLst>
            </p:cNvPr>
            <p:cNvSpPr txBox="1"/>
            <p:nvPr/>
          </p:nvSpPr>
          <p:spPr>
            <a:xfrm>
              <a:off x="4272915" y="3723005"/>
              <a:ext cx="2098040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</a:t>
              </a:r>
              <a:r>
                <a:rPr lang="en-US" altLang="ko-KR" sz="1200"/>
                <a:t>HP</a:t>
              </a:r>
              <a:r>
                <a:rPr lang="ko-KR" altLang="en-US" sz="1200"/>
                <a:t>바</a:t>
              </a:r>
              <a:r>
                <a:rPr lang="en-US" altLang="ko-KR" sz="1200"/>
                <a:t>(6. 23. ~ 7. 30.)</a:t>
              </a:r>
              <a:endParaRPr lang="ko-KR" altLang="en-US" sz="1200"/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E28BD5D-9A99-1231-B44D-E43266A4416C}"/>
              </a:ext>
            </a:extLst>
          </p:cNvPr>
          <p:cNvGrpSpPr/>
          <p:nvPr/>
        </p:nvGrpSpPr>
        <p:grpSpPr>
          <a:xfrm>
            <a:off x="6720840" y="5621035"/>
            <a:ext cx="3480199" cy="404495"/>
            <a:chOff x="4149725" y="3723005"/>
            <a:chExt cx="3480199" cy="404495"/>
          </a:xfrm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3A0BDEEF-DC5B-12B7-F7B8-E334B775C4CB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44D2F844-FB4D-726B-03D0-2F0D02525751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4" name="직선 화살표 연결선 73">
                <a:extLst>
                  <a:ext uri="{FF2B5EF4-FFF2-40B4-BE49-F238E27FC236}">
                    <a16:creationId xmlns:a16="http://schemas.microsoft.com/office/drawing/2014/main" id="{118B0015-EA77-B60D-5C5D-5EE36CC9A476}"/>
                  </a:ext>
                </a:extLst>
              </p:cNvPr>
              <p:cNvCxnSpPr>
                <a:cxnSpLocks/>
                <a:stCxn id="73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3E0AECC-71F9-F0C6-7DD4-E62415918EB6}"/>
                </a:ext>
              </a:extLst>
            </p:cNvPr>
            <p:cNvSpPr txBox="1"/>
            <p:nvPr/>
          </p:nvSpPr>
          <p:spPr>
            <a:xfrm>
              <a:off x="4272915" y="3723005"/>
              <a:ext cx="3357009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1200"/>
                <a:t>Enemy</a:t>
              </a:r>
              <a:r>
                <a:rPr lang="ko-KR" altLang="en-US" sz="1200"/>
                <a:t> 원거리 공격 기능 추가</a:t>
              </a:r>
              <a:r>
                <a:rPr lang="en-US" altLang="ko-KR" sz="1200"/>
                <a:t>(7. 31.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286B24B4-4288-6636-AC12-CC8C7392ED32}"/>
              </a:ext>
            </a:extLst>
          </p:cNvPr>
          <p:cNvGrpSpPr/>
          <p:nvPr/>
        </p:nvGrpSpPr>
        <p:grpSpPr>
          <a:xfrm>
            <a:off x="7509626" y="4881881"/>
            <a:ext cx="2738008" cy="404495"/>
            <a:chOff x="4149725" y="3723005"/>
            <a:chExt cx="2738008" cy="404495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F5306F52-FEB6-CAE3-71FD-F9B549B4DB22}"/>
                </a:ext>
              </a:extLst>
            </p:cNvPr>
            <p:cNvGrpSpPr/>
            <p:nvPr/>
          </p:nvGrpSpPr>
          <p:grpSpPr>
            <a:xfrm>
              <a:off x="4149725" y="4023360"/>
              <a:ext cx="1562100" cy="104140"/>
              <a:chOff x="4149725" y="4023360"/>
              <a:chExt cx="1562100" cy="104140"/>
            </a:xfrm>
          </p:grpSpPr>
          <p:sp>
            <p:nvSpPr>
              <p:cNvPr id="78" name="타원 77">
                <a:extLst>
                  <a:ext uri="{FF2B5EF4-FFF2-40B4-BE49-F238E27FC236}">
                    <a16:creationId xmlns:a16="http://schemas.microsoft.com/office/drawing/2014/main" id="{F7AA240A-B6A6-CAE0-13D1-A180BD4E16E6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9" name="직선 화살표 연결선 78">
                <a:extLst>
                  <a:ext uri="{FF2B5EF4-FFF2-40B4-BE49-F238E27FC236}">
                    <a16:creationId xmlns:a16="http://schemas.microsoft.com/office/drawing/2014/main" id="{95687770-81BD-FBF2-02F6-830879E512E5}"/>
                  </a:ext>
                </a:extLst>
              </p:cNvPr>
              <p:cNvCxnSpPr>
                <a:cxnSpLocks/>
                <a:stCxn id="78" idx="6"/>
              </p:cNvCxnSpPr>
              <p:nvPr/>
            </p:nvCxnSpPr>
            <p:spPr>
              <a:xfrm>
                <a:off x="4253865" y="4075430"/>
                <a:ext cx="1457960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FF45904-2DDB-B7F7-A330-31FD1B387A91}"/>
                </a:ext>
              </a:extLst>
            </p:cNvPr>
            <p:cNvSpPr txBox="1"/>
            <p:nvPr/>
          </p:nvSpPr>
          <p:spPr>
            <a:xfrm>
              <a:off x="4272915" y="3723005"/>
              <a:ext cx="2614818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아이템 데이터 추가</a:t>
              </a:r>
              <a:r>
                <a:rPr lang="en-US" altLang="ko-KR" sz="1200"/>
                <a:t>(8.</a:t>
              </a:r>
              <a:r>
                <a:rPr lang="ko-KR" altLang="en-US" sz="1200"/>
                <a:t> </a:t>
              </a:r>
              <a:r>
                <a:rPr lang="en-US" altLang="ko-KR" sz="1200"/>
                <a:t>17. ~ 9</a:t>
              </a:r>
              <a:r>
                <a:rPr lang="ko-KR" altLang="en-US" sz="1200"/>
                <a:t>월 중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66BBA558-73C6-6259-4391-126261B19B7A}"/>
              </a:ext>
            </a:extLst>
          </p:cNvPr>
          <p:cNvSpPr txBox="1"/>
          <p:nvPr/>
        </p:nvSpPr>
        <p:spPr>
          <a:xfrm>
            <a:off x="2456245" y="2725677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ED70C2A-5D78-D49A-B802-DD7A1180020E}"/>
              </a:ext>
            </a:extLst>
          </p:cNvPr>
          <p:cNvSpPr txBox="1"/>
          <p:nvPr/>
        </p:nvSpPr>
        <p:spPr>
          <a:xfrm>
            <a:off x="2456245" y="4075430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0AE662F-DEC1-C7D2-B31A-883BBE577AEC}"/>
              </a:ext>
            </a:extLst>
          </p:cNvPr>
          <p:cNvSpPr txBox="1"/>
          <p:nvPr/>
        </p:nvSpPr>
        <p:spPr>
          <a:xfrm>
            <a:off x="2456245" y="5425183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44" name="제목 1">
            <a:extLst>
              <a:ext uri="{FF2B5EF4-FFF2-40B4-BE49-F238E27FC236}">
                <a16:creationId xmlns:a16="http://schemas.microsoft.com/office/drawing/2014/main" id="{BEDA8BFC-C6C0-25E2-588E-3F67402EF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ko-KR" altLang="en-US"/>
              <a:t>작업 일정</a:t>
            </a:r>
          </a:p>
        </p:txBody>
      </p:sp>
    </p:spTree>
    <p:extLst>
      <p:ext uri="{BB962C8B-B14F-4D97-AF65-F5344CB8AC3E}">
        <p14:creationId xmlns:p14="http://schemas.microsoft.com/office/powerpoint/2010/main" val="4058664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BA2749-5562-9AB6-342D-DEC0791C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 rtl="0">
              <a:defRPr lang="ko-kr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7E4EF-A1BD-40F4-AB7B-04F084DD991D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925D8987-5688-3052-EF44-1E32F72E776D}"/>
              </a:ext>
            </a:extLst>
          </p:cNvPr>
          <p:cNvGrpSpPr/>
          <p:nvPr/>
        </p:nvGrpSpPr>
        <p:grpSpPr>
          <a:xfrm>
            <a:off x="4149725" y="4687740"/>
            <a:ext cx="2096770" cy="405130"/>
            <a:chOff x="4149725" y="3723005"/>
            <a:chExt cx="2096770" cy="4051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919546A-E9B1-123E-BBB7-19EF7A9D7DED}"/>
                </a:ext>
              </a:extLst>
            </p:cNvPr>
            <p:cNvGrpSpPr/>
            <p:nvPr/>
          </p:nvGrpSpPr>
          <p:grpSpPr>
            <a:xfrm>
              <a:off x="4149725" y="4023360"/>
              <a:ext cx="1109980" cy="104140"/>
              <a:chOff x="4149725" y="4023360"/>
              <a:chExt cx="1109980" cy="104140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1EE8DB99-AE91-A57D-E520-CB2595E2082A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D3DB21B8-A5A3-1AAA-30F3-A6C818CE564F}"/>
                  </a:ext>
                </a:extLst>
              </p:cNvPr>
              <p:cNvCxnSpPr>
                <a:cxnSpLocks/>
                <a:stCxn id="9" idx="6"/>
              </p:cNvCxnSpPr>
              <p:nvPr/>
            </p:nvCxnSpPr>
            <p:spPr>
              <a:xfrm>
                <a:off x="4253865" y="407543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A80E80-9E13-8DE5-5FF5-84608BA7E454}"/>
                </a:ext>
              </a:extLst>
            </p:cNvPr>
            <p:cNvSpPr txBox="1"/>
            <p:nvPr/>
          </p:nvSpPr>
          <p:spPr>
            <a:xfrm>
              <a:off x="4272915" y="3723005"/>
              <a:ext cx="197358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대화 시스템</a:t>
              </a:r>
              <a:r>
                <a:rPr lang="en-US" altLang="ko-KR" sz="1200"/>
                <a:t>(6. 7. ~ 6. 28.)</a:t>
              </a:r>
              <a:endParaRPr lang="ko-KR" altLang="en-US" sz="120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32FB90C-7A20-1EA5-2844-B819206ECB88}"/>
              </a:ext>
            </a:extLst>
          </p:cNvPr>
          <p:cNvGrpSpPr/>
          <p:nvPr/>
        </p:nvGrpSpPr>
        <p:grpSpPr>
          <a:xfrm>
            <a:off x="5259705" y="5053500"/>
            <a:ext cx="2670175" cy="395605"/>
            <a:chOff x="5259705" y="4088765"/>
            <a:chExt cx="2670175" cy="395605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B44503C-BDE9-9E9D-FC7A-0AC1E9A8E812}"/>
                </a:ext>
              </a:extLst>
            </p:cNvPr>
            <p:cNvGrpSpPr/>
            <p:nvPr/>
          </p:nvGrpSpPr>
          <p:grpSpPr>
            <a:xfrm>
              <a:off x="5259705" y="4380230"/>
              <a:ext cx="1822450" cy="104140"/>
              <a:chOff x="5259705" y="4380230"/>
              <a:chExt cx="1822450" cy="104140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E927AE58-5171-C95E-B1A8-13BE228AE2EE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D37AB631-0709-A49F-F87C-7FFDBC4B4E87}"/>
                  </a:ext>
                </a:extLst>
              </p:cNvPr>
              <p:cNvCxnSpPr>
                <a:cxnSpLocks/>
                <a:stCxn id="34" idx="6"/>
              </p:cNvCxnSpPr>
              <p:nvPr/>
            </p:nvCxnSpPr>
            <p:spPr>
              <a:xfrm>
                <a:off x="5363845" y="4432300"/>
                <a:ext cx="1718310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15DAC20-ED74-1D83-DC62-9E46B6289F41}"/>
                </a:ext>
              </a:extLst>
            </p:cNvPr>
            <p:cNvSpPr txBox="1"/>
            <p:nvPr/>
          </p:nvSpPr>
          <p:spPr>
            <a:xfrm>
              <a:off x="5382260" y="4088765"/>
              <a:ext cx="2547620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인벤토리 기능 및 </a:t>
              </a:r>
              <a:r>
                <a:rPr lang="en-US" altLang="ko-KR" sz="1200"/>
                <a:t>UI(6. 29. ~ 8. 4.)</a:t>
              </a:r>
              <a:endParaRPr lang="ko-KR" altLang="en-US" sz="120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A93BB8C-5C3B-0628-EB8F-146200B1399B}"/>
              </a:ext>
            </a:extLst>
          </p:cNvPr>
          <p:cNvGrpSpPr/>
          <p:nvPr/>
        </p:nvGrpSpPr>
        <p:grpSpPr>
          <a:xfrm>
            <a:off x="7023100" y="5371000"/>
            <a:ext cx="2447925" cy="395605"/>
            <a:chOff x="7023100" y="4406265"/>
            <a:chExt cx="2447925" cy="395605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E530BB88-FE9D-2F4E-FE38-3A726B1E2A09}"/>
                </a:ext>
              </a:extLst>
            </p:cNvPr>
            <p:cNvGrpSpPr/>
            <p:nvPr/>
          </p:nvGrpSpPr>
          <p:grpSpPr>
            <a:xfrm>
              <a:off x="7023100" y="4697095"/>
              <a:ext cx="357505" cy="104140"/>
              <a:chOff x="7023100" y="4697095"/>
              <a:chExt cx="357505" cy="104140"/>
            </a:xfrm>
          </p:grpSpPr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01AC987C-4F70-217C-4EC3-3A5D9EF5D1D6}"/>
                  </a:ext>
                </a:extLst>
              </p:cNvPr>
              <p:cNvSpPr/>
              <p:nvPr/>
            </p:nvSpPr>
            <p:spPr>
              <a:xfrm>
                <a:off x="7023100" y="4697095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3F7FC03D-F13C-0779-D14B-B5026BD6D224}"/>
                  </a:ext>
                </a:extLst>
              </p:cNvPr>
              <p:cNvCxnSpPr>
                <a:cxnSpLocks/>
                <a:stCxn id="42" idx="6"/>
              </p:cNvCxnSpPr>
              <p:nvPr/>
            </p:nvCxnSpPr>
            <p:spPr>
              <a:xfrm>
                <a:off x="7127240" y="4749800"/>
                <a:ext cx="25336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3DC849-9E9B-5EB3-34F0-04548370A14C}"/>
                </a:ext>
              </a:extLst>
            </p:cNvPr>
            <p:cNvSpPr txBox="1"/>
            <p:nvPr/>
          </p:nvSpPr>
          <p:spPr>
            <a:xfrm>
              <a:off x="7145655" y="4406265"/>
              <a:ext cx="2324735" cy="276860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상점 시스템 구현</a:t>
              </a:r>
              <a:r>
                <a:rPr lang="en-US" altLang="ko-KR" sz="1200"/>
                <a:t>(8. 5. ~ 8. 9.)</a:t>
              </a:r>
              <a:endParaRPr lang="ko-KR" altLang="en-US" sz="120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3E54237-7F28-E93D-BAB6-6503EFBD45C5}"/>
              </a:ext>
            </a:extLst>
          </p:cNvPr>
          <p:cNvGrpSpPr/>
          <p:nvPr/>
        </p:nvGrpSpPr>
        <p:grpSpPr>
          <a:xfrm>
            <a:off x="7379970" y="4546135"/>
            <a:ext cx="2566035" cy="412115"/>
            <a:chOff x="7379970" y="3581400"/>
            <a:chExt cx="2566035" cy="412115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A379B412-8A6E-9AC8-1271-F30E1551FFAC}"/>
                </a:ext>
              </a:extLst>
            </p:cNvPr>
            <p:cNvGrpSpPr/>
            <p:nvPr/>
          </p:nvGrpSpPr>
          <p:grpSpPr>
            <a:xfrm>
              <a:off x="7380605" y="3889375"/>
              <a:ext cx="839470" cy="104140"/>
              <a:chOff x="7380605" y="3889375"/>
              <a:chExt cx="839470" cy="104140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3CCF2F8D-1D9B-D480-9BEC-84601BF826D4}"/>
                  </a:ext>
                </a:extLst>
              </p:cNvPr>
              <p:cNvSpPr/>
              <p:nvPr/>
            </p:nvSpPr>
            <p:spPr>
              <a:xfrm>
                <a:off x="7380605" y="3889375"/>
                <a:ext cx="104140" cy="10414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DAE5C71D-CCDD-68BA-BDF1-D55DD927BD5A}"/>
                  </a:ext>
                </a:extLst>
              </p:cNvPr>
              <p:cNvCxnSpPr>
                <a:cxnSpLocks/>
                <a:stCxn id="48" idx="6"/>
              </p:cNvCxnSpPr>
              <p:nvPr/>
            </p:nvCxnSpPr>
            <p:spPr>
              <a:xfrm>
                <a:off x="7484745" y="3941445"/>
                <a:ext cx="735330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>
              <a:spLocks/>
            </p:cNvSpPr>
            <p:nvPr/>
          </p:nvSpPr>
          <p:spPr>
            <a:xfrm>
              <a:off x="7379970" y="3581400"/>
              <a:ext cx="2566035" cy="277495"/>
            </a:xfrm>
            <a:prstGeom prst="rect">
              <a:avLst/>
            </a:prstGeom>
            <a:solidFill>
              <a:schemeClr val="dk1">
                <a:alpha val="49847"/>
              </a:schemeClr>
            </a:solidFill>
            <a:ln>
              <a:noFill/>
              <a:prstDash/>
            </a:ln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1200"/>
                <a:t>Player</a:t>
              </a:r>
              <a:r>
                <a:rPr lang="ko-KR" altLang="en-US" sz="1200"/>
                <a:t> 애니메이션</a:t>
              </a:r>
              <a:r>
                <a:rPr lang="en-US" altLang="ko-KR" sz="1200"/>
                <a:t>(8. 10.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A5E4A39-E23E-E141-FB32-546D09A8C500}"/>
              </a:ext>
            </a:extLst>
          </p:cNvPr>
          <p:cNvGrpSpPr/>
          <p:nvPr/>
        </p:nvGrpSpPr>
        <p:grpSpPr>
          <a:xfrm>
            <a:off x="8947785" y="532130"/>
            <a:ext cx="2177415" cy="1101725"/>
            <a:chOff x="8947785" y="532130"/>
            <a:chExt cx="2177415" cy="1101725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BC2A61D5-1B53-2C8E-08B5-D75C9D7E53EB}"/>
                </a:ext>
              </a:extLst>
            </p:cNvPr>
            <p:cNvGrpSpPr/>
            <p:nvPr/>
          </p:nvGrpSpPr>
          <p:grpSpPr>
            <a:xfrm>
              <a:off x="9963150" y="698500"/>
              <a:ext cx="1109980" cy="104140"/>
              <a:chOff x="9963150" y="698500"/>
              <a:chExt cx="1109980" cy="104140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AB838CF0-DAB7-971C-340A-D753110CD590}"/>
                  </a:ext>
                </a:extLst>
              </p:cNvPr>
              <p:cNvSpPr/>
              <p:nvPr/>
            </p:nvSpPr>
            <p:spPr>
              <a:xfrm>
                <a:off x="9963150" y="69850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1039B193-327C-73B8-FB4A-700080EC334A}"/>
                  </a:ext>
                </a:extLst>
              </p:cNvPr>
              <p:cNvCxnSpPr>
                <a:cxnSpLocks/>
                <a:stCxn id="51" idx="6"/>
              </p:cNvCxnSpPr>
              <p:nvPr/>
            </p:nvCxnSpPr>
            <p:spPr>
              <a:xfrm>
                <a:off x="10067290" y="750570"/>
                <a:ext cx="100520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319CB134-2400-C697-9B79-40AE3DAA0ED0}"/>
                </a:ext>
              </a:extLst>
            </p:cNvPr>
            <p:cNvSpPr/>
            <p:nvPr/>
          </p:nvSpPr>
          <p:spPr>
            <a:xfrm>
              <a:off x="8947785" y="532130"/>
              <a:ext cx="2177415" cy="1101725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작업완료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중 </a:t>
              </a:r>
              <a:r>
                <a:rPr lang="en-US" altLang="ko-KR" sz="1400">
                  <a:solidFill>
                    <a:schemeClr val="tx1"/>
                  </a:solidFill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>
                  <a:solidFill>
                    <a:schemeClr val="tx1"/>
                  </a:solidFill>
                </a:rPr>
                <a:t>작업 예정 </a:t>
              </a:r>
              <a:r>
                <a:rPr lang="en-US" altLang="ko-KR" sz="1400">
                  <a:solidFill>
                    <a:schemeClr val="tx1"/>
                  </a:solidFill>
                </a:rPr>
                <a:t>: </a:t>
              </a:r>
              <a:endParaRPr lang="ko-KR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81DFD899-5F93-267B-00E6-60A1DB3508EE}"/>
                </a:ext>
              </a:extLst>
            </p:cNvPr>
            <p:cNvGrpSpPr/>
            <p:nvPr/>
          </p:nvGrpSpPr>
          <p:grpSpPr>
            <a:xfrm>
              <a:off x="9963150" y="1047750"/>
              <a:ext cx="1109980" cy="104140"/>
              <a:chOff x="9963150" y="1047750"/>
              <a:chExt cx="1109980" cy="104140"/>
            </a:xfrm>
          </p:grpSpPr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271280B8-553E-8701-68D2-654C65375FE8}"/>
                  </a:ext>
                </a:extLst>
              </p:cNvPr>
              <p:cNvSpPr/>
              <p:nvPr/>
            </p:nvSpPr>
            <p:spPr>
              <a:xfrm>
                <a:off x="9963150" y="1047750"/>
                <a:ext cx="104140" cy="104140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9" name="직선 화살표 연결선 58">
                <a:extLst>
                  <a:ext uri="{FF2B5EF4-FFF2-40B4-BE49-F238E27FC236}">
                    <a16:creationId xmlns:a16="http://schemas.microsoft.com/office/drawing/2014/main" id="{4C04244E-1563-0D55-39F5-462B7596033C}"/>
                  </a:ext>
                </a:extLst>
              </p:cNvPr>
              <p:cNvCxnSpPr>
                <a:cxnSpLocks/>
                <a:stCxn id="58" idx="6"/>
              </p:cNvCxnSpPr>
              <p:nvPr/>
            </p:nvCxnSpPr>
            <p:spPr>
              <a:xfrm>
                <a:off x="10067290" y="1100455"/>
                <a:ext cx="1005205" cy="0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C52B3B87-185A-03B8-0068-558849BCBD5D}"/>
                </a:ext>
              </a:extLst>
            </p:cNvPr>
            <p:cNvGrpSpPr/>
            <p:nvPr/>
          </p:nvGrpSpPr>
          <p:grpSpPr>
            <a:xfrm>
              <a:off x="9963150" y="1397635"/>
              <a:ext cx="1109980" cy="104140"/>
              <a:chOff x="9963150" y="1397635"/>
              <a:chExt cx="1109980" cy="104140"/>
            </a:xfrm>
          </p:grpSpPr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94145D2E-8CC5-F542-9BEF-E8DAF970B94C}"/>
                  </a:ext>
                </a:extLst>
              </p:cNvPr>
              <p:cNvSpPr/>
              <p:nvPr/>
            </p:nvSpPr>
            <p:spPr>
              <a:xfrm>
                <a:off x="9963150" y="1397635"/>
                <a:ext cx="104140" cy="10414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5" name="직선 화살표 연결선 64">
                <a:extLst>
                  <a:ext uri="{FF2B5EF4-FFF2-40B4-BE49-F238E27FC236}">
                    <a16:creationId xmlns:a16="http://schemas.microsoft.com/office/drawing/2014/main" id="{AE0FEDE9-1238-8E29-6706-6332DA09FB5C}"/>
                  </a:ext>
                </a:extLst>
              </p:cNvPr>
              <p:cNvCxnSpPr>
                <a:cxnSpLocks/>
                <a:stCxn id="64" idx="6"/>
              </p:cNvCxnSpPr>
              <p:nvPr/>
            </p:nvCxnSpPr>
            <p:spPr>
              <a:xfrm>
                <a:off x="10067290" y="1449705"/>
                <a:ext cx="1005205" cy="0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8" name="도형 1"/>
          <p:cNvCxnSpPr/>
          <p:nvPr/>
        </p:nvCxnSpPr>
        <p:spPr>
          <a:xfrm>
            <a:off x="8945245" y="5285275"/>
            <a:ext cx="2054860" cy="635"/>
          </a:xfrm>
          <a:prstGeom prst="straightConnector1">
            <a:avLst/>
          </a:prstGeom>
          <a:ln w="38100" cap="flat" cmpd="sng">
            <a:solidFill>
              <a:schemeClr val="accent1"/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텍스트 상자 2"/>
          <p:cNvSpPr txBox="1">
            <a:spLocks/>
          </p:cNvSpPr>
          <p:nvPr/>
        </p:nvSpPr>
        <p:spPr>
          <a:xfrm>
            <a:off x="8489315" y="4895384"/>
            <a:ext cx="2670810" cy="276860"/>
          </a:xfrm>
          <a:prstGeom prst="rect">
            <a:avLst/>
          </a:prstGeom>
          <a:solidFill>
            <a:schemeClr val="dk1">
              <a:alpha val="49847"/>
            </a:schemeClr>
          </a:solidFill>
          <a:ln>
            <a:noFill/>
            <a:prstDash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lt1"/>
          </a:fontRef>
        </p:style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200"/>
              <a:t>Player</a:t>
            </a:r>
            <a:r>
              <a:rPr lang="ko-KR" altLang="en-US" sz="1200"/>
              <a:t> 전투 시스템</a:t>
            </a:r>
            <a:r>
              <a:rPr lang="en-US" altLang="ko-KR" sz="1200"/>
              <a:t>( 8</a:t>
            </a:r>
            <a:r>
              <a:rPr lang="ko-KR" altLang="en-US" sz="1200"/>
              <a:t>월 말 ~ 9월 말</a:t>
            </a:r>
            <a:r>
              <a:rPr lang="en-US" altLang="ko-KR" sz="1200"/>
              <a:t>)</a:t>
            </a:r>
            <a:endParaRPr lang="ko-KR" altLang="en-US" sz="12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B42CD3A-056F-4AFE-9AB9-C2E71327FC65}"/>
              </a:ext>
            </a:extLst>
          </p:cNvPr>
          <p:cNvGrpSpPr/>
          <p:nvPr/>
        </p:nvGrpSpPr>
        <p:grpSpPr>
          <a:xfrm>
            <a:off x="4149725" y="2774700"/>
            <a:ext cx="2209017" cy="404495"/>
            <a:chOff x="4149725" y="3723005"/>
            <a:chExt cx="2209017" cy="40449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3AE006C-5624-DF52-9E72-C7AE9840D0FD}"/>
                </a:ext>
              </a:extLst>
            </p:cNvPr>
            <p:cNvGrpSpPr/>
            <p:nvPr/>
          </p:nvGrpSpPr>
          <p:grpSpPr>
            <a:xfrm>
              <a:off x="4149725" y="4023360"/>
              <a:ext cx="338455" cy="104140"/>
              <a:chOff x="4149725" y="4023360"/>
              <a:chExt cx="338455" cy="104140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5B3E4E4C-797C-8CFB-5C6F-6E7F9F1D12F8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70E56B86-D7EB-34F6-4F84-DA7699CD3A26}"/>
                  </a:ext>
                </a:extLst>
              </p:cNvPr>
              <p:cNvCxnSpPr>
                <a:cxnSpLocks/>
                <a:stCxn id="8" idx="6"/>
              </p:cNvCxnSpPr>
              <p:nvPr/>
            </p:nvCxnSpPr>
            <p:spPr>
              <a:xfrm>
                <a:off x="4253865" y="4075430"/>
                <a:ext cx="234315" cy="0"/>
              </a:xfrm>
              <a:prstGeom prst="straightConnector1">
                <a:avLst/>
              </a:prstGeom>
              <a:ln w="381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67245E-F863-18D0-799D-85BEBACF25EA}"/>
                </a:ext>
              </a:extLst>
            </p:cNvPr>
            <p:cNvSpPr txBox="1"/>
            <p:nvPr/>
          </p:nvSpPr>
          <p:spPr>
            <a:xfrm>
              <a:off x="4272915" y="3723005"/>
              <a:ext cx="2085827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에셋 자료 수집</a:t>
              </a:r>
              <a:r>
                <a:rPr lang="en-US" altLang="ko-KR" sz="1200"/>
                <a:t>(6. 7. ~ 6. 9.)</a:t>
              </a:r>
              <a:endParaRPr lang="ko-KR" altLang="en-US" sz="120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D57E048-6642-8AB9-130E-3B9F49B5F27D}"/>
              </a:ext>
            </a:extLst>
          </p:cNvPr>
          <p:cNvGrpSpPr/>
          <p:nvPr/>
        </p:nvGrpSpPr>
        <p:grpSpPr>
          <a:xfrm>
            <a:off x="4488180" y="3094740"/>
            <a:ext cx="3552334" cy="404495"/>
            <a:chOff x="4149725" y="3723005"/>
            <a:chExt cx="3552334" cy="404495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737646C-1D73-6DEE-BEEB-FDFE27CE144A}"/>
                </a:ext>
              </a:extLst>
            </p:cNvPr>
            <p:cNvGrpSpPr/>
            <p:nvPr/>
          </p:nvGrpSpPr>
          <p:grpSpPr>
            <a:xfrm>
              <a:off x="4149725" y="4023360"/>
              <a:ext cx="3552334" cy="104140"/>
              <a:chOff x="4149725" y="4023360"/>
              <a:chExt cx="3552334" cy="10414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C2D06A72-3915-89E2-9F98-7D42F091CE34}"/>
                  </a:ext>
                </a:extLst>
              </p:cNvPr>
              <p:cNvSpPr/>
              <p:nvPr/>
            </p:nvSpPr>
            <p:spPr>
              <a:xfrm>
                <a:off x="4149725" y="4023360"/>
                <a:ext cx="104140" cy="104140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D6E4DD37-5915-01B8-10EE-FE29C08FB617}"/>
                  </a:ext>
                </a:extLst>
              </p:cNvPr>
              <p:cNvCxnSpPr>
                <a:cxnSpLocks/>
                <a:stCxn id="19" idx="6"/>
              </p:cNvCxnSpPr>
              <p:nvPr/>
            </p:nvCxnSpPr>
            <p:spPr>
              <a:xfrm>
                <a:off x="4253865" y="4075430"/>
                <a:ext cx="3448194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CA130D0-7FAC-7AAA-B2C1-F99BD4499D0B}"/>
                </a:ext>
              </a:extLst>
            </p:cNvPr>
            <p:cNvSpPr txBox="1"/>
            <p:nvPr/>
          </p:nvSpPr>
          <p:spPr>
            <a:xfrm>
              <a:off x="4272915" y="3723005"/>
              <a:ext cx="3429144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플레이어 이동 및 공격 기능 구현</a:t>
              </a:r>
              <a:r>
                <a:rPr lang="en-US" altLang="ko-KR" sz="1200"/>
                <a:t>(6. 9. ~ 8</a:t>
              </a:r>
              <a:r>
                <a:rPr lang="ko-KR" altLang="en-US" sz="1200"/>
                <a:t>월 말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23" name="타원 22">
            <a:extLst>
              <a:ext uri="{FF2B5EF4-FFF2-40B4-BE49-F238E27FC236}">
                <a16:creationId xmlns:a16="http://schemas.microsoft.com/office/drawing/2014/main" id="{A1D37BFB-0111-2BDC-F4C8-A500E29901B9}"/>
              </a:ext>
            </a:extLst>
          </p:cNvPr>
          <p:cNvSpPr/>
          <p:nvPr/>
        </p:nvSpPr>
        <p:spPr>
          <a:xfrm>
            <a:off x="8850630" y="5233840"/>
            <a:ext cx="104140" cy="10414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C687FF7-0702-BE0E-5BEA-9BBB219CF7EB}"/>
              </a:ext>
            </a:extLst>
          </p:cNvPr>
          <p:cNvGrpSpPr/>
          <p:nvPr/>
        </p:nvGrpSpPr>
        <p:grpSpPr>
          <a:xfrm>
            <a:off x="7515224" y="3542416"/>
            <a:ext cx="3183008" cy="395605"/>
            <a:chOff x="5259705" y="4088765"/>
            <a:chExt cx="3183008" cy="395605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8EB15874-609D-BD73-4BE3-A9F06CE735AF}"/>
                </a:ext>
              </a:extLst>
            </p:cNvPr>
            <p:cNvGrpSpPr/>
            <p:nvPr/>
          </p:nvGrpSpPr>
          <p:grpSpPr>
            <a:xfrm>
              <a:off x="5259705" y="4380230"/>
              <a:ext cx="2887125" cy="104140"/>
              <a:chOff x="5259705" y="4380230"/>
              <a:chExt cx="2887125" cy="104140"/>
            </a:xfrm>
          </p:grpSpPr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78E152D5-8C4F-9E05-6B61-7D3DCDDC9E16}"/>
                  </a:ext>
                </a:extLst>
              </p:cNvPr>
              <p:cNvSpPr/>
              <p:nvPr/>
            </p:nvSpPr>
            <p:spPr>
              <a:xfrm>
                <a:off x="5259705" y="4380230"/>
                <a:ext cx="104140" cy="104140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화살표 연결선 27">
                <a:extLst>
                  <a:ext uri="{FF2B5EF4-FFF2-40B4-BE49-F238E27FC236}">
                    <a16:creationId xmlns:a16="http://schemas.microsoft.com/office/drawing/2014/main" id="{E03CD400-F79C-4A61-1F61-20CF7806980F}"/>
                  </a:ext>
                </a:extLst>
              </p:cNvPr>
              <p:cNvCxnSpPr>
                <a:cxnSpLocks/>
                <a:stCxn id="27" idx="6"/>
              </p:cNvCxnSpPr>
              <p:nvPr/>
            </p:nvCxnSpPr>
            <p:spPr>
              <a:xfrm>
                <a:off x="5363845" y="4432300"/>
                <a:ext cx="2782985" cy="4444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91E5DC6-3842-DCFD-6A08-0F35DBFBA487}"/>
                </a:ext>
              </a:extLst>
            </p:cNvPr>
            <p:cNvSpPr txBox="1"/>
            <p:nvPr/>
          </p:nvSpPr>
          <p:spPr>
            <a:xfrm>
              <a:off x="5382260" y="4088765"/>
              <a:ext cx="3060453" cy="276999"/>
            </a:xfrm>
            <a:prstGeom prst="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1200"/>
                <a:t>카메라 씬 전환 기능 구현</a:t>
              </a:r>
              <a:r>
                <a:rPr lang="en-US" altLang="ko-KR" sz="1200"/>
                <a:t>(8</a:t>
              </a:r>
              <a:r>
                <a:rPr lang="ko-KR" altLang="en-US" sz="1200"/>
                <a:t>월 중</a:t>
              </a:r>
              <a:r>
                <a:rPr lang="en-US" altLang="ko-KR" sz="1200"/>
                <a:t> ~ 10</a:t>
              </a:r>
              <a:r>
                <a:rPr lang="ko-KR" altLang="en-US" sz="1200"/>
                <a:t>월 초</a:t>
              </a:r>
              <a:r>
                <a:rPr lang="en-US" altLang="ko-KR" sz="1200"/>
                <a:t>)</a:t>
              </a:r>
              <a:endParaRPr lang="ko-KR" altLang="en-US" sz="1200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66BBA558-73C6-6259-4391-126261B19B7A}"/>
              </a:ext>
            </a:extLst>
          </p:cNvPr>
          <p:cNvSpPr txBox="1"/>
          <p:nvPr/>
        </p:nvSpPr>
        <p:spPr>
          <a:xfrm>
            <a:off x="2456245" y="3187072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ED70C2A-5D78-D49A-B802-DD7A1180020E}"/>
              </a:ext>
            </a:extLst>
          </p:cNvPr>
          <p:cNvSpPr txBox="1"/>
          <p:nvPr/>
        </p:nvSpPr>
        <p:spPr>
          <a:xfrm>
            <a:off x="2456245" y="5040165"/>
            <a:ext cx="1545616" cy="27699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sz="1200"/>
              <a:t>게임 개발 사전 준비</a:t>
            </a:r>
          </a:p>
        </p:txBody>
      </p:sp>
      <p:sp>
        <p:nvSpPr>
          <p:cNvPr id="44" name="제목 1">
            <a:extLst>
              <a:ext uri="{FF2B5EF4-FFF2-40B4-BE49-F238E27FC236}">
                <a16:creationId xmlns:a16="http://schemas.microsoft.com/office/drawing/2014/main" id="{BEDA8BFC-C6C0-25E2-588E-3F67402EF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ko-KR" altLang="en-US"/>
              <a:t>작업 일정</a:t>
            </a:r>
          </a:p>
        </p:txBody>
      </p:sp>
      <p:graphicFrame>
        <p:nvGraphicFramePr>
          <p:cNvPr id="22" name="표 7">
            <a:extLst>
              <a:ext uri="{FF2B5EF4-FFF2-40B4-BE49-F238E27FC236}">
                <a16:creationId xmlns:a16="http://schemas.microsoft.com/office/drawing/2014/main" id="{5C50D56D-3307-68AC-F870-36DE09F645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2617130"/>
              </p:ext>
            </p:extLst>
          </p:nvPr>
        </p:nvGraphicFramePr>
        <p:xfrm>
          <a:off x="1066800" y="2103438"/>
          <a:ext cx="10058398" cy="4012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914">
                  <a:extLst>
                    <a:ext uri="{9D8B030D-6E8A-4147-A177-3AD203B41FA5}">
                      <a16:colId xmlns:a16="http://schemas.microsoft.com/office/drawing/2014/main" val="3023212103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4622103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77267981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0705908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35841139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50123992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513390198"/>
                    </a:ext>
                  </a:extLst>
                </a:gridCol>
              </a:tblGrid>
              <a:tr h="400876"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039450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이재민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403439"/>
                  </a:ext>
                </a:extLst>
              </a:tr>
              <a:tr h="1805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</a:rPr>
                        <a:t>이지선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i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2610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6230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257870_TF45331398_Win32" id="{DE441B10-FFDE-4D0A-B464-C9C9B0170975}" vid="{C602A381-A645-4E6C-961B-E3FB64D0768B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{49682136-0B9B-4C6B-8881-E3C455E3A281}tf45331398_win32</Template>
  <TotalTime>410</TotalTime>
  <Words>925</Words>
  <Application>Microsoft Office PowerPoint</Application>
  <PresentationFormat>와이드스크린</PresentationFormat>
  <Paragraphs>226</Paragraphs>
  <Slides>20</Slides>
  <Notes>7</Notes>
  <HiddenSlides>1</HiddenSlides>
  <MMClips>5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맑은 고딕</vt:lpstr>
      <vt:lpstr>Arial</vt:lpstr>
      <vt:lpstr>Garamond</vt:lpstr>
      <vt:lpstr>Tenorite</vt:lpstr>
      <vt:lpstr>Office 테마</vt:lpstr>
      <vt:lpstr>ElementalSaver 2D플랫포머, 로그라이크</vt:lpstr>
      <vt:lpstr>목차</vt:lpstr>
      <vt:lpstr>소개</vt:lpstr>
      <vt:lpstr>게임 진행 흐름도</vt:lpstr>
      <vt:lpstr>시연영상</vt:lpstr>
      <vt:lpstr>작업 분담</vt:lpstr>
      <vt:lpstr>작업 분담</vt:lpstr>
      <vt:lpstr>작업 일정</vt:lpstr>
      <vt:lpstr>작업 일정</vt:lpstr>
      <vt:lpstr>작업 일정</vt:lpstr>
      <vt:lpstr>Player UI</vt:lpstr>
      <vt:lpstr>Character Base</vt:lpstr>
      <vt:lpstr>ElementalSkill Window</vt:lpstr>
      <vt:lpstr>Player</vt:lpstr>
      <vt:lpstr>Dialogue Script</vt:lpstr>
      <vt:lpstr>Inventory System</vt:lpstr>
      <vt:lpstr>Enemy AI</vt:lpstr>
      <vt:lpstr>Random Map Generation</vt:lpstr>
      <vt:lpstr>Cinemachin Camera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ElementalSaver 2D플랫포머, 로그라이크</dc:title>
  <dc:creator>태민 전</dc:creator>
  <cp:lastModifiedBy>태민 전</cp:lastModifiedBy>
  <cp:revision>16</cp:revision>
  <dcterms:created xsi:type="dcterms:W3CDTF">2023-10-11T23:52:19Z</dcterms:created>
  <dcterms:modified xsi:type="dcterms:W3CDTF">2023-10-15T06:26:02Z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